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9" r:id="rId6"/>
    <p:sldId id="260" r:id="rId7"/>
    <p:sldId id="262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CF8"/>
    <a:srgbClr val="6F91C8"/>
    <a:srgbClr val="3F65AA"/>
    <a:srgbClr val="E43866"/>
    <a:srgbClr val="436CB7"/>
    <a:srgbClr val="487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5822CC-BDB8-47CB-B5EC-B365E642A7EA}" v="538" dt="2019-05-06T15:11:10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2"/>
    <p:restoredTop sz="97714"/>
  </p:normalViewPr>
  <p:slideViewPr>
    <p:cSldViewPr snapToGrid="0" snapToObjects="1">
      <p:cViewPr>
        <p:scale>
          <a:sx n="95" d="100"/>
          <a:sy n="95" d="100"/>
        </p:scale>
        <p:origin x="-19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varo Andres Jaramillo Lopez" userId="8f19c4bb-797d-4697-b061-7c032761507d" providerId="ADAL" clId="{52019E42-F0B1-43B5-A1F9-6FD556233C3E}"/>
    <pc:docChg chg="custSel addSld modSld">
      <pc:chgData name="Alvaro Andres Jaramillo Lopez" userId="8f19c4bb-797d-4697-b061-7c032761507d" providerId="ADAL" clId="{52019E42-F0B1-43B5-A1F9-6FD556233C3E}" dt="2019-04-08T22:35:13.869" v="48"/>
      <pc:docMkLst>
        <pc:docMk/>
      </pc:docMkLst>
      <pc:sldChg chg="add">
        <pc:chgData name="Alvaro Andres Jaramillo Lopez" userId="8f19c4bb-797d-4697-b061-7c032761507d" providerId="ADAL" clId="{52019E42-F0B1-43B5-A1F9-6FD556233C3E}" dt="2019-04-08T22:35:13.869" v="48"/>
        <pc:sldMkLst>
          <pc:docMk/>
          <pc:sldMk cId="946183352" sldId="268"/>
        </pc:sldMkLst>
      </pc:sldChg>
    </pc:docChg>
  </pc:docChgLst>
  <pc:docChgLst>
    <pc:chgData name="Alvaro Andres Jaramillo Lopez" userId="8f19c4bb-797d-4697-b061-7c032761507d" providerId="ADAL" clId="{5D5822CC-BDB8-47CB-B5EC-B365E642A7EA}"/>
    <pc:docChg chg="undo custSel delSld modSld sldOrd">
      <pc:chgData name="Alvaro Andres Jaramillo Lopez" userId="8f19c4bb-797d-4697-b061-7c032761507d" providerId="ADAL" clId="{5D5822CC-BDB8-47CB-B5EC-B365E642A7EA}" dt="2019-05-06T15:11:10.337" v="537" actId="2696"/>
      <pc:docMkLst>
        <pc:docMk/>
      </pc:docMkLst>
      <pc:sldChg chg="del">
        <pc:chgData name="Alvaro Andres Jaramillo Lopez" userId="8f19c4bb-797d-4697-b061-7c032761507d" providerId="ADAL" clId="{5D5822CC-BDB8-47CB-B5EC-B365E642A7EA}" dt="2019-05-06T15:11:10.337" v="536" actId="2696"/>
        <pc:sldMkLst>
          <pc:docMk/>
          <pc:sldMk cId="968954692" sldId="257"/>
        </pc:sldMkLst>
      </pc:sldChg>
      <pc:sldChg chg="addSp delSp">
        <pc:chgData name="Alvaro Andres Jaramillo Lopez" userId="8f19c4bb-797d-4697-b061-7c032761507d" providerId="ADAL" clId="{5D5822CC-BDB8-47CB-B5EC-B365E642A7EA}" dt="2019-05-06T15:11:08.404" v="535" actId="478"/>
        <pc:sldMkLst>
          <pc:docMk/>
          <pc:sldMk cId="2607136104" sldId="259"/>
        </pc:sldMkLst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3" creationId="{EFBAE74D-7D6F-8446-AA9C-7FD167429C72}"/>
          </ac:spMkLst>
        </pc:spChg>
        <pc:spChg chg="del">
          <ac:chgData name="Alvaro Andres Jaramillo Lopez" userId="8f19c4bb-797d-4697-b061-7c032761507d" providerId="ADAL" clId="{5D5822CC-BDB8-47CB-B5EC-B365E642A7EA}" dt="2019-05-06T15:11:08.404" v="535" actId="478"/>
          <ac:spMkLst>
            <pc:docMk/>
            <pc:sldMk cId="2607136104" sldId="259"/>
            <ac:spMk id="6" creationId="{5AE70879-AFC8-A94A-AFFB-906B9BFC2723}"/>
          </ac:spMkLst>
        </pc:spChg>
        <pc:spChg chg="del">
          <ac:chgData name="Alvaro Andres Jaramillo Lopez" userId="8f19c4bb-797d-4697-b061-7c032761507d" providerId="ADAL" clId="{5D5822CC-BDB8-47CB-B5EC-B365E642A7EA}" dt="2019-05-06T15:11:08.404" v="535" actId="478"/>
          <ac:spMkLst>
            <pc:docMk/>
            <pc:sldMk cId="2607136104" sldId="259"/>
            <ac:spMk id="7" creationId="{DA1DC6C8-7FCA-D54A-B85B-7CA7435C9AE6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8" creationId="{84280AB9-062E-8F45-988E-253196073646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9" creationId="{7B523A4C-3171-AE4B-8DE7-376005EED720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11" creationId="{7435F157-7AB5-FC4F-AF5E-9340C145E351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12" creationId="{643DE780-B705-DB45-BFAA-7878B7439E27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13" creationId="{F534FB32-754C-0D44-8A5B-58A08D4CC7B7}"/>
          </ac:spMkLst>
        </pc:spChg>
        <pc:spChg chg="del">
          <ac:chgData name="Alvaro Andres Jaramillo Lopez" userId="8f19c4bb-797d-4697-b061-7c032761507d" providerId="ADAL" clId="{5D5822CC-BDB8-47CB-B5EC-B365E642A7EA}" dt="2019-05-06T15:11:08.404" v="535" actId="478"/>
          <ac:spMkLst>
            <pc:docMk/>
            <pc:sldMk cId="2607136104" sldId="259"/>
            <ac:spMk id="15" creationId="{5BF8DB2D-5C2C-D24B-AA58-65146138186D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16" creationId="{F6D76E74-3C25-BC47-962A-B2611510CBD3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17" creationId="{05B7707D-CF73-4B4B-A01F-14A90879AB22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18" creationId="{E0B01547-E91F-EA48-B0EB-CFA1D6AE24A0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19" creationId="{3407CC24-427B-4249-88E8-99301E5D4457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21" creationId="{271F335A-A1B7-EA4B-A3E1-215C794DF93B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22" creationId="{7AB114EE-DA6B-0840-AE3F-09BE8A560C78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23" creationId="{36E0DFB3-7849-E34F-B6D5-2D3491066C40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24" creationId="{B360EDDD-26CD-8743-9124-6F989A05EFA5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26" creationId="{D4211EAE-0013-F941-8237-E6E2EB02C1EB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27" creationId="{3E8D4318-9999-D147-A9C4-715CEF26F419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28" creationId="{534D6A02-9492-334B-AC2A-EB6B00ECA1BB}"/>
          </ac:spMkLst>
        </pc:spChg>
        <pc:spChg chg="del">
          <ac:chgData name="Alvaro Andres Jaramillo Lopez" userId="8f19c4bb-797d-4697-b061-7c032761507d" providerId="ADAL" clId="{5D5822CC-BDB8-47CB-B5EC-B365E642A7EA}" dt="2019-05-06T15:11:02.624" v="533" actId="478"/>
          <ac:spMkLst>
            <pc:docMk/>
            <pc:sldMk cId="2607136104" sldId="259"/>
            <ac:spMk id="29" creationId="{4FC3C52A-220D-4C47-B7EB-C1BF8309ADB5}"/>
          </ac:spMkLst>
        </pc:spChg>
        <pc:spChg chg="add">
          <ac:chgData name="Alvaro Andres Jaramillo Lopez" userId="8f19c4bb-797d-4697-b061-7c032761507d" providerId="ADAL" clId="{5D5822CC-BDB8-47CB-B5EC-B365E642A7EA}" dt="2019-05-06T15:11:03.312" v="534"/>
          <ac:spMkLst>
            <pc:docMk/>
            <pc:sldMk cId="2607136104" sldId="259"/>
            <ac:spMk id="30" creationId="{62323CFA-F953-4E6B-BE7B-950B3CE2A10D}"/>
          </ac:spMkLst>
        </pc:spChg>
        <pc:spChg chg="add">
          <ac:chgData name="Alvaro Andres Jaramillo Lopez" userId="8f19c4bb-797d-4697-b061-7c032761507d" providerId="ADAL" clId="{5D5822CC-BDB8-47CB-B5EC-B365E642A7EA}" dt="2019-05-06T15:11:03.312" v="534"/>
          <ac:spMkLst>
            <pc:docMk/>
            <pc:sldMk cId="2607136104" sldId="259"/>
            <ac:spMk id="31" creationId="{6F055397-8A00-47FD-83B2-C6E4B3D23098}"/>
          </ac:spMkLst>
        </pc:spChg>
        <pc:spChg chg="add">
          <ac:chgData name="Alvaro Andres Jaramillo Lopez" userId="8f19c4bb-797d-4697-b061-7c032761507d" providerId="ADAL" clId="{5D5822CC-BDB8-47CB-B5EC-B365E642A7EA}" dt="2019-05-06T15:11:03.312" v="534"/>
          <ac:spMkLst>
            <pc:docMk/>
            <pc:sldMk cId="2607136104" sldId="259"/>
            <ac:spMk id="32" creationId="{F51632D4-CC40-41A6-B785-B64B8278007F}"/>
          </ac:spMkLst>
        </pc:spChg>
        <pc:picChg chg="add">
          <ac:chgData name="Alvaro Andres Jaramillo Lopez" userId="8f19c4bb-797d-4697-b061-7c032761507d" providerId="ADAL" clId="{5D5822CC-BDB8-47CB-B5EC-B365E642A7EA}" dt="2019-05-06T15:11:03.312" v="534"/>
          <ac:picMkLst>
            <pc:docMk/>
            <pc:sldMk cId="2607136104" sldId="259"/>
            <ac:picMk id="25" creationId="{41774668-19FD-4544-9045-97B17B498BE3}"/>
          </ac:picMkLst>
        </pc:picChg>
        <pc:picChg chg="add">
          <ac:chgData name="Alvaro Andres Jaramillo Lopez" userId="8f19c4bb-797d-4697-b061-7c032761507d" providerId="ADAL" clId="{5D5822CC-BDB8-47CB-B5EC-B365E642A7EA}" dt="2019-05-06T15:11:03.312" v="534"/>
          <ac:picMkLst>
            <pc:docMk/>
            <pc:sldMk cId="2607136104" sldId="259"/>
            <ac:picMk id="34" creationId="{40FB60DC-8C37-495F-A883-F9AAFED6DACA}"/>
          </ac:picMkLst>
        </pc:picChg>
        <pc:cxnChg chg="add">
          <ac:chgData name="Alvaro Andres Jaramillo Lopez" userId="8f19c4bb-797d-4697-b061-7c032761507d" providerId="ADAL" clId="{5D5822CC-BDB8-47CB-B5EC-B365E642A7EA}" dt="2019-05-06T15:11:03.312" v="534"/>
          <ac:cxnSpMkLst>
            <pc:docMk/>
            <pc:sldMk cId="2607136104" sldId="259"/>
            <ac:cxnSpMk id="33" creationId="{E4712278-F3BD-4079-B279-2F17A28C806E}"/>
          </ac:cxnSpMkLst>
        </pc:cxnChg>
      </pc:sldChg>
      <pc:sldChg chg="del">
        <pc:chgData name="Alvaro Andres Jaramillo Lopez" userId="8f19c4bb-797d-4697-b061-7c032761507d" providerId="ADAL" clId="{5D5822CC-BDB8-47CB-B5EC-B365E642A7EA}" dt="2019-05-06T15:10:13.127" v="531" actId="2696"/>
        <pc:sldMkLst>
          <pc:docMk/>
          <pc:sldMk cId="1405393123" sldId="260"/>
        </pc:sldMkLst>
      </pc:sldChg>
      <pc:sldChg chg="del">
        <pc:chgData name="Alvaro Andres Jaramillo Lopez" userId="8f19c4bb-797d-4697-b061-7c032761507d" providerId="ADAL" clId="{5D5822CC-BDB8-47CB-B5EC-B365E642A7EA}" dt="2019-05-06T15:10:13.158" v="532" actId="2696"/>
        <pc:sldMkLst>
          <pc:docMk/>
          <pc:sldMk cId="4004038003" sldId="261"/>
        </pc:sldMkLst>
      </pc:sldChg>
      <pc:sldChg chg="del">
        <pc:chgData name="Alvaro Andres Jaramillo Lopez" userId="8f19c4bb-797d-4697-b061-7c032761507d" providerId="ADAL" clId="{5D5822CC-BDB8-47CB-B5EC-B365E642A7EA}" dt="2019-05-06T15:10:13.002" v="528" actId="2696"/>
        <pc:sldMkLst>
          <pc:docMk/>
          <pc:sldMk cId="3702738389" sldId="262"/>
        </pc:sldMkLst>
      </pc:sldChg>
      <pc:sldChg chg="del">
        <pc:chgData name="Alvaro Andres Jaramillo Lopez" userId="8f19c4bb-797d-4697-b061-7c032761507d" providerId="ADAL" clId="{5D5822CC-BDB8-47CB-B5EC-B365E642A7EA}" dt="2019-05-06T15:11:10.337" v="537" actId="2696"/>
        <pc:sldMkLst>
          <pc:docMk/>
          <pc:sldMk cId="1180247225" sldId="263"/>
        </pc:sldMkLst>
      </pc:sldChg>
      <pc:sldChg chg="del">
        <pc:chgData name="Alvaro Andres Jaramillo Lopez" userId="8f19c4bb-797d-4697-b061-7c032761507d" providerId="ADAL" clId="{5D5822CC-BDB8-47CB-B5EC-B365E642A7EA}" dt="2019-05-06T15:10:13.018" v="529" actId="2696"/>
        <pc:sldMkLst>
          <pc:docMk/>
          <pc:sldMk cId="3410227402" sldId="264"/>
        </pc:sldMkLst>
      </pc:sldChg>
      <pc:sldChg chg="del">
        <pc:chgData name="Alvaro Andres Jaramillo Lopez" userId="8f19c4bb-797d-4697-b061-7c032761507d" providerId="ADAL" clId="{5D5822CC-BDB8-47CB-B5EC-B365E642A7EA}" dt="2019-05-06T15:10:13.111" v="530" actId="2696"/>
        <pc:sldMkLst>
          <pc:docMk/>
          <pc:sldMk cId="1906695187" sldId="265"/>
        </pc:sldMkLst>
      </pc:sldChg>
      <pc:sldChg chg="addSp delSp ord">
        <pc:chgData name="Alvaro Andres Jaramillo Lopez" userId="8f19c4bb-797d-4697-b061-7c032761507d" providerId="ADAL" clId="{5D5822CC-BDB8-47CB-B5EC-B365E642A7EA}" dt="2019-05-06T15:10:06.388" v="526"/>
        <pc:sldMkLst>
          <pc:docMk/>
          <pc:sldMk cId="317137429" sldId="266"/>
        </pc:sldMkLst>
        <pc:spChg chg="del">
          <ac:chgData name="Alvaro Andres Jaramillo Lopez" userId="8f19c4bb-797d-4697-b061-7c032761507d" providerId="ADAL" clId="{5D5822CC-BDB8-47CB-B5EC-B365E642A7EA}" dt="2019-05-06T15:09:56.846" v="524" actId="478"/>
          <ac:spMkLst>
            <pc:docMk/>
            <pc:sldMk cId="317137429" sldId="266"/>
            <ac:spMk id="4" creationId="{B121AEFF-52A0-414B-A28C-B73F355631A5}"/>
          </ac:spMkLst>
        </pc:spChg>
        <pc:spChg chg="del">
          <ac:chgData name="Alvaro Andres Jaramillo Lopez" userId="8f19c4bb-797d-4697-b061-7c032761507d" providerId="ADAL" clId="{5D5822CC-BDB8-47CB-B5EC-B365E642A7EA}" dt="2019-05-06T15:09:56.846" v="524" actId="478"/>
          <ac:spMkLst>
            <pc:docMk/>
            <pc:sldMk cId="317137429" sldId="266"/>
            <ac:spMk id="5" creationId="{3370F1A6-B03C-3B4A-B4D7-FF4876B34831}"/>
          </ac:spMkLst>
        </pc:spChg>
        <pc:spChg chg="add">
          <ac:chgData name="Alvaro Andres Jaramillo Lopez" userId="8f19c4bb-797d-4697-b061-7c032761507d" providerId="ADAL" clId="{5D5822CC-BDB8-47CB-B5EC-B365E642A7EA}" dt="2019-05-06T15:09:57.615" v="525"/>
          <ac:spMkLst>
            <pc:docMk/>
            <pc:sldMk cId="317137429" sldId="266"/>
            <ac:spMk id="7" creationId="{BE66FCB9-512B-42A6-8323-9D6470307D31}"/>
          </ac:spMkLst>
        </pc:spChg>
        <pc:spChg chg="add">
          <ac:chgData name="Alvaro Andres Jaramillo Lopez" userId="8f19c4bb-797d-4697-b061-7c032761507d" providerId="ADAL" clId="{5D5822CC-BDB8-47CB-B5EC-B365E642A7EA}" dt="2019-05-06T15:09:57.615" v="525"/>
          <ac:spMkLst>
            <pc:docMk/>
            <pc:sldMk cId="317137429" sldId="266"/>
            <ac:spMk id="8" creationId="{A5D6B602-5F33-490C-8F2F-A3FFCFFB8684}"/>
          </ac:spMkLst>
        </pc:spChg>
        <pc:spChg chg="del">
          <ac:chgData name="Alvaro Andres Jaramillo Lopez" userId="8f19c4bb-797d-4697-b061-7c032761507d" providerId="ADAL" clId="{5D5822CC-BDB8-47CB-B5EC-B365E642A7EA}" dt="2019-05-06T15:09:56.846" v="524" actId="478"/>
          <ac:spMkLst>
            <pc:docMk/>
            <pc:sldMk cId="317137429" sldId="266"/>
            <ac:spMk id="10" creationId="{F21BEE7C-5577-CA4F-A187-CF1AB4A0B577}"/>
          </ac:spMkLst>
        </pc:spChg>
        <pc:spChg chg="del">
          <ac:chgData name="Alvaro Andres Jaramillo Lopez" userId="8f19c4bb-797d-4697-b061-7c032761507d" providerId="ADAL" clId="{5D5822CC-BDB8-47CB-B5EC-B365E642A7EA}" dt="2019-05-06T15:09:56.846" v="524" actId="478"/>
          <ac:spMkLst>
            <pc:docMk/>
            <pc:sldMk cId="317137429" sldId="266"/>
            <ac:spMk id="11" creationId="{72BE683C-05D3-B849-A65B-BA73D598E378}"/>
          </ac:spMkLst>
        </pc:spChg>
        <pc:spChg chg="add">
          <ac:chgData name="Alvaro Andres Jaramillo Lopez" userId="8f19c4bb-797d-4697-b061-7c032761507d" providerId="ADAL" clId="{5D5822CC-BDB8-47CB-B5EC-B365E642A7EA}" dt="2019-05-06T15:09:57.615" v="525"/>
          <ac:spMkLst>
            <pc:docMk/>
            <pc:sldMk cId="317137429" sldId="266"/>
            <ac:spMk id="12" creationId="{60729B48-4867-44A5-91B1-8F1610C00E0D}"/>
          </ac:spMkLst>
        </pc:spChg>
        <pc:spChg chg="add">
          <ac:chgData name="Alvaro Andres Jaramillo Lopez" userId="8f19c4bb-797d-4697-b061-7c032761507d" providerId="ADAL" clId="{5D5822CC-BDB8-47CB-B5EC-B365E642A7EA}" dt="2019-05-06T15:09:57.615" v="525"/>
          <ac:spMkLst>
            <pc:docMk/>
            <pc:sldMk cId="317137429" sldId="266"/>
            <ac:spMk id="13" creationId="{5ED15D10-F93D-48E3-A743-335E1BA5FC25}"/>
          </ac:spMkLst>
        </pc:spChg>
        <pc:spChg chg="add">
          <ac:chgData name="Alvaro Andres Jaramillo Lopez" userId="8f19c4bb-797d-4697-b061-7c032761507d" providerId="ADAL" clId="{5D5822CC-BDB8-47CB-B5EC-B365E642A7EA}" dt="2019-05-06T15:09:57.615" v="525"/>
          <ac:spMkLst>
            <pc:docMk/>
            <pc:sldMk cId="317137429" sldId="266"/>
            <ac:spMk id="16" creationId="{C28F0589-A203-4108-AB97-4E346BF2EFF1}"/>
          </ac:spMkLst>
        </pc:spChg>
        <pc:spChg chg="add">
          <ac:chgData name="Alvaro Andres Jaramillo Lopez" userId="8f19c4bb-797d-4697-b061-7c032761507d" providerId="ADAL" clId="{5D5822CC-BDB8-47CB-B5EC-B365E642A7EA}" dt="2019-05-06T15:09:57.615" v="525"/>
          <ac:spMkLst>
            <pc:docMk/>
            <pc:sldMk cId="317137429" sldId="266"/>
            <ac:spMk id="19" creationId="{092335BC-6B12-4189-8946-DFC657579287}"/>
          </ac:spMkLst>
        </pc:spChg>
        <pc:picChg chg="del">
          <ac:chgData name="Alvaro Andres Jaramillo Lopez" userId="8f19c4bb-797d-4697-b061-7c032761507d" providerId="ADAL" clId="{5D5822CC-BDB8-47CB-B5EC-B365E642A7EA}" dt="2019-05-06T15:09:56.846" v="524" actId="478"/>
          <ac:picMkLst>
            <pc:docMk/>
            <pc:sldMk cId="317137429" sldId="266"/>
            <ac:picMk id="9" creationId="{F0EF323A-DF01-584A-B946-ACADD8AFD96E}"/>
          </ac:picMkLst>
        </pc:picChg>
        <pc:picChg chg="add">
          <ac:chgData name="Alvaro Andres Jaramillo Lopez" userId="8f19c4bb-797d-4697-b061-7c032761507d" providerId="ADAL" clId="{5D5822CC-BDB8-47CB-B5EC-B365E642A7EA}" dt="2019-05-06T15:09:57.615" v="525"/>
          <ac:picMkLst>
            <pc:docMk/>
            <pc:sldMk cId="317137429" sldId="266"/>
            <ac:picMk id="15" creationId="{F11A9A5C-B098-4A67-B3F2-49CF5A5CCF94}"/>
          </ac:picMkLst>
        </pc:picChg>
        <pc:picChg chg="add">
          <ac:chgData name="Alvaro Andres Jaramillo Lopez" userId="8f19c4bb-797d-4697-b061-7c032761507d" providerId="ADAL" clId="{5D5822CC-BDB8-47CB-B5EC-B365E642A7EA}" dt="2019-05-06T15:09:57.615" v="525"/>
          <ac:picMkLst>
            <pc:docMk/>
            <pc:sldMk cId="317137429" sldId="266"/>
            <ac:picMk id="17" creationId="{9019E530-A1EB-4861-884E-C6A48D251F09}"/>
          </ac:picMkLst>
        </pc:picChg>
        <pc:picChg chg="add">
          <ac:chgData name="Alvaro Andres Jaramillo Lopez" userId="8f19c4bb-797d-4697-b061-7c032761507d" providerId="ADAL" clId="{5D5822CC-BDB8-47CB-B5EC-B365E642A7EA}" dt="2019-05-06T15:09:57.615" v="525"/>
          <ac:picMkLst>
            <pc:docMk/>
            <pc:sldMk cId="317137429" sldId="266"/>
            <ac:picMk id="18" creationId="{F4ABD40C-C304-431F-B4AD-2A42D7E3CA16}"/>
          </ac:picMkLst>
        </pc:picChg>
        <pc:picChg chg="add">
          <ac:chgData name="Alvaro Andres Jaramillo Lopez" userId="8f19c4bb-797d-4697-b061-7c032761507d" providerId="ADAL" clId="{5D5822CC-BDB8-47CB-B5EC-B365E642A7EA}" dt="2019-05-06T15:09:57.615" v="525"/>
          <ac:picMkLst>
            <pc:docMk/>
            <pc:sldMk cId="317137429" sldId="266"/>
            <ac:picMk id="21" creationId="{DA0F2957-92B5-4A6A-9481-F53D24FE4C21}"/>
          </ac:picMkLst>
        </pc:picChg>
        <pc:cxnChg chg="add">
          <ac:chgData name="Alvaro Andres Jaramillo Lopez" userId="8f19c4bb-797d-4697-b061-7c032761507d" providerId="ADAL" clId="{5D5822CC-BDB8-47CB-B5EC-B365E642A7EA}" dt="2019-05-06T15:09:57.615" v="525"/>
          <ac:cxnSpMkLst>
            <pc:docMk/>
            <pc:sldMk cId="317137429" sldId="266"/>
            <ac:cxnSpMk id="14" creationId="{792FC29C-43CA-4537-9EB9-95436D0F99C4}"/>
          </ac:cxnSpMkLst>
        </pc:cxnChg>
        <pc:cxnChg chg="add">
          <ac:chgData name="Alvaro Andres Jaramillo Lopez" userId="8f19c4bb-797d-4697-b061-7c032761507d" providerId="ADAL" clId="{5D5822CC-BDB8-47CB-B5EC-B365E642A7EA}" dt="2019-05-06T15:09:57.615" v="525"/>
          <ac:cxnSpMkLst>
            <pc:docMk/>
            <pc:sldMk cId="317137429" sldId="266"/>
            <ac:cxnSpMk id="20" creationId="{17DAEF4E-DA99-4617-AD75-A575AE23CE71}"/>
          </ac:cxnSpMkLst>
        </pc:cxnChg>
      </pc:sldChg>
      <pc:sldChg chg="modSp del">
        <pc:chgData name="Alvaro Andres Jaramillo Lopez" userId="8f19c4bb-797d-4697-b061-7c032761507d" providerId="ADAL" clId="{5D5822CC-BDB8-47CB-B5EC-B365E642A7EA}" dt="2019-05-06T14:06:06.405" v="320" actId="2696"/>
        <pc:sldMkLst>
          <pc:docMk/>
          <pc:sldMk cId="2474135957" sldId="267"/>
        </pc:sldMkLst>
        <pc:spChg chg="mod">
          <ac:chgData name="Alvaro Andres Jaramillo Lopez" userId="8f19c4bb-797d-4697-b061-7c032761507d" providerId="ADAL" clId="{5D5822CC-BDB8-47CB-B5EC-B365E642A7EA}" dt="2019-05-06T13:50:06.686" v="59" actId="1035"/>
          <ac:spMkLst>
            <pc:docMk/>
            <pc:sldMk cId="2474135957" sldId="267"/>
            <ac:spMk id="81" creationId="{0B9F9047-CAC2-4498-B09F-A15239B0A515}"/>
          </ac:spMkLst>
        </pc:spChg>
        <pc:spChg chg="mod">
          <ac:chgData name="Alvaro Andres Jaramillo Lopez" userId="8f19c4bb-797d-4697-b061-7c032761507d" providerId="ADAL" clId="{5D5822CC-BDB8-47CB-B5EC-B365E642A7EA}" dt="2019-05-06T13:50:06.686" v="59" actId="1035"/>
          <ac:spMkLst>
            <pc:docMk/>
            <pc:sldMk cId="2474135957" sldId="267"/>
            <ac:spMk id="82" creationId="{4240BA1A-1CE8-4A07-82EF-3D82DAA62B1D}"/>
          </ac:spMkLst>
        </pc:spChg>
        <pc:spChg chg="mod">
          <ac:chgData name="Alvaro Andres Jaramillo Lopez" userId="8f19c4bb-797d-4697-b061-7c032761507d" providerId="ADAL" clId="{5D5822CC-BDB8-47CB-B5EC-B365E642A7EA}" dt="2019-05-06T13:50:06.686" v="59" actId="1035"/>
          <ac:spMkLst>
            <pc:docMk/>
            <pc:sldMk cId="2474135957" sldId="267"/>
            <ac:spMk id="83" creationId="{BABBDC17-ED39-44C7-B93D-E76F08CD65E5}"/>
          </ac:spMkLst>
        </pc:spChg>
      </pc:sldChg>
      <pc:sldChg chg="delSp modSp del ord">
        <pc:chgData name="Alvaro Andres Jaramillo Lopez" userId="8f19c4bb-797d-4697-b061-7c032761507d" providerId="ADAL" clId="{5D5822CC-BDB8-47CB-B5EC-B365E642A7EA}" dt="2019-05-06T15:10:12.955" v="527" actId="2696"/>
        <pc:sldMkLst>
          <pc:docMk/>
          <pc:sldMk cId="946183352" sldId="268"/>
        </pc:sldMkLst>
        <pc:spChg chg="mod">
          <ac:chgData name="Alvaro Andres Jaramillo Lopez" userId="8f19c4bb-797d-4697-b061-7c032761507d" providerId="ADAL" clId="{5D5822CC-BDB8-47CB-B5EC-B365E642A7EA}" dt="2019-05-06T13:54:34.665" v="175" actId="207"/>
          <ac:spMkLst>
            <pc:docMk/>
            <pc:sldMk cId="946183352" sldId="268"/>
            <ac:spMk id="25" creationId="{86B94A6C-75EE-43A8-BF08-745170F4BEDD}"/>
          </ac:spMkLst>
        </pc:spChg>
        <pc:spChg chg="mod">
          <ac:chgData name="Alvaro Andres Jaramillo Lopez" userId="8f19c4bb-797d-4697-b061-7c032761507d" providerId="ADAL" clId="{5D5822CC-BDB8-47CB-B5EC-B365E642A7EA}" dt="2019-05-06T13:54:52.162" v="177" actId="208"/>
          <ac:spMkLst>
            <pc:docMk/>
            <pc:sldMk cId="946183352" sldId="268"/>
            <ac:spMk id="32" creationId="{94E9E7C6-B099-4300-B1EB-B3D68009E95D}"/>
          </ac:spMkLst>
        </pc:spChg>
        <pc:spChg chg="mod">
          <ac:chgData name="Alvaro Andres Jaramillo Lopez" userId="8f19c4bb-797d-4697-b061-7c032761507d" providerId="ADAL" clId="{5D5822CC-BDB8-47CB-B5EC-B365E642A7EA}" dt="2019-05-06T13:55:17.966" v="179" actId="207"/>
          <ac:spMkLst>
            <pc:docMk/>
            <pc:sldMk cId="946183352" sldId="268"/>
            <ac:spMk id="33" creationId="{24C9FAC2-3BFD-485E-A79F-F0580DBAF664}"/>
          </ac:spMkLst>
        </pc:spChg>
        <pc:spChg chg="mod">
          <ac:chgData name="Alvaro Andres Jaramillo Lopez" userId="8f19c4bb-797d-4697-b061-7c032761507d" providerId="ADAL" clId="{5D5822CC-BDB8-47CB-B5EC-B365E642A7EA}" dt="2019-05-06T13:56:51.334" v="182" actId="208"/>
          <ac:spMkLst>
            <pc:docMk/>
            <pc:sldMk cId="946183352" sldId="268"/>
            <ac:spMk id="36" creationId="{6EFEE317-32C9-4B1A-998E-CAD3B6A3B520}"/>
          </ac:spMkLst>
        </pc:spChg>
        <pc:spChg chg="mod">
          <ac:chgData name="Alvaro Andres Jaramillo Lopez" userId="8f19c4bb-797d-4697-b061-7c032761507d" providerId="ADAL" clId="{5D5822CC-BDB8-47CB-B5EC-B365E642A7EA}" dt="2019-05-06T13:58:51.531" v="184" actId="207"/>
          <ac:spMkLst>
            <pc:docMk/>
            <pc:sldMk cId="946183352" sldId="268"/>
            <ac:spMk id="37" creationId="{45189AA9-FFDD-49DA-ADF3-F22A4172A038}"/>
          </ac:spMkLst>
        </pc:spChg>
        <pc:spChg chg="mod">
          <ac:chgData name="Alvaro Andres Jaramillo Lopez" userId="8f19c4bb-797d-4697-b061-7c032761507d" providerId="ADAL" clId="{5D5822CC-BDB8-47CB-B5EC-B365E642A7EA}" dt="2019-05-06T14:00:19.091" v="187" actId="208"/>
          <ac:spMkLst>
            <pc:docMk/>
            <pc:sldMk cId="946183352" sldId="268"/>
            <ac:spMk id="40" creationId="{EAE195E2-AD8E-4EA9-BE2E-16982A2003E9}"/>
          </ac:spMkLst>
        </pc:spChg>
        <pc:spChg chg="del">
          <ac:chgData name="Alvaro Andres Jaramillo Lopez" userId="8f19c4bb-797d-4697-b061-7c032761507d" providerId="ADAL" clId="{5D5822CC-BDB8-47CB-B5EC-B365E642A7EA}" dt="2019-05-06T14:04:09.792" v="250" actId="478"/>
          <ac:spMkLst>
            <pc:docMk/>
            <pc:sldMk cId="946183352" sldId="268"/>
            <ac:spMk id="41" creationId="{61014EE8-1E3E-4550-B3BD-10005F24BD9B}"/>
          </ac:spMkLst>
        </pc:spChg>
        <pc:spChg chg="mod">
          <ac:chgData name="Alvaro Andres Jaramillo Lopez" userId="8f19c4bb-797d-4697-b061-7c032761507d" providerId="ADAL" clId="{5D5822CC-BDB8-47CB-B5EC-B365E642A7EA}" dt="2019-05-06T14:04:22.416" v="308" actId="1038"/>
          <ac:spMkLst>
            <pc:docMk/>
            <pc:sldMk cId="946183352" sldId="268"/>
            <ac:spMk id="45" creationId="{E4AD8975-8C5A-452B-A736-9404D4F2FBC1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68" creationId="{23EAEEC9-AFD1-4E1D-8956-8B4F745D819E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69" creationId="{EBA9F0B2-C3CF-4E97-A43A-2739CE5A1BF0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70" creationId="{181CA876-F29F-4ACB-BF79-75EEC63114A6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71" creationId="{C8E3D34A-12B2-4CCC-A177-78221F06414F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72" creationId="{3435EAA8-D054-485E-8896-6557DA855630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73" creationId="{F464FF9B-582B-4A91-8440-E912A021FC8A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74" creationId="{19F0EEB1-75E9-4729-A7B4-FF4B1E8D4DDC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75" creationId="{79BC6495-FDA9-4009-B5EF-3D529BD11F34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76" creationId="{A4FA4EEE-6D23-4A62-A359-1463472C5BD0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77" creationId="{0E4F8041-39C5-46A1-B9E0-F91C3F12D17A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78" creationId="{3D3042E2-5533-42BC-BF97-1C48C401083B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79" creationId="{C6B5119C-EFDD-4429-AD4B-91E5D10BF387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80" creationId="{0CA70E8B-6829-466C-A787-EEF964206693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81" creationId="{DB4434C1-D08E-47AB-B04D-5A07F2ED7A86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82" creationId="{5813275E-4BD4-4D7B-A352-435B8ADDB9AA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83" creationId="{C7D08374-A83E-41C2-891B-92A91848B213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84" creationId="{2150458F-0CBF-421E-A8BF-3D10D7B94F01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85" creationId="{01B63A9B-1538-449D-ACF6-CBB12FD4FA5E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86" creationId="{BFDA87EF-18F9-4E03-B098-BBBB5534D708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87" creationId="{559DCE83-7989-4028-8006-0A8E71C6720A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88" creationId="{7E0F52B8-C7C8-46C1-AE68-49EA80BD6AA5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89" creationId="{5DCB44DB-00AC-462F-B99B-9EF60365E9AB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90" creationId="{CC79C194-E053-437E-B0E2-6F960E53FA43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91" creationId="{39DAD6C0-09AB-4C08-A471-C30F2105914F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92" creationId="{1321487E-22B1-4624-884C-57ACC4F215EE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93" creationId="{123E42CD-D1F0-41B0-848E-C0B7C5992E68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94" creationId="{4537B5FF-398C-433E-A4EB-FA0BA2373980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95" creationId="{F1CF9314-AECB-44DD-8117-C807D18885B5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96" creationId="{5896475B-24CB-42F1-A5C5-5E05EBB8AF3A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97" creationId="{300F87C6-CA17-484A-96C4-4F67261AEAD6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98" creationId="{FA95DCE6-E764-4FDE-A623-48D2D8BF43A4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99" creationId="{2260BE45-EE87-49B8-A9C1-2DAC0B19D486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00" creationId="{7393822F-D52C-400D-AC82-65331984BA6F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01" creationId="{6DE84C51-A894-4DAB-A703-07E8390755E8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02" creationId="{4E0E1C74-6023-4846-A917-EC79F028F7FA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03" creationId="{B35328EE-5A80-4B38-B351-AA1F3D5446B6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04" creationId="{BDD0583D-20C3-4EA6-9E33-9C2DBE1A9A13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05" creationId="{66946D88-93DC-4DDC-BE5B-43B3988EBA18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06" creationId="{319DAF1C-7074-48AF-ACA5-AC75496A08DB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07" creationId="{CA4A0122-3493-41DC-B5F6-72EF6A6F9F3A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08" creationId="{69FB9A04-C8C5-47B5-B784-7ECE74582887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09" creationId="{A632645C-5A9E-4FC5-A324-B7B630B9DBB6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10" creationId="{17F5F50D-F403-402B-8E22-E924FC957967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11" creationId="{94DAD3A3-2012-4FB5-B149-66C3E63AF989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12" creationId="{BBE96F74-175E-4D03-B453-0F294AACF573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13" creationId="{E61E673C-F71D-4F2B-BDAD-FF558C57392B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14" creationId="{20BD8BE2-EBAC-4311-BDAC-F73226A2DF2E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15" creationId="{7D51691C-F10A-4A7F-9022-DFD13115AB94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16" creationId="{4366A18F-8653-47E7-81FD-3BB9E5AD578D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17" creationId="{6D08E829-5134-4C22-8BA0-5C7845C6DC4F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18" creationId="{1B1F2D44-0BFE-4341-BF78-08AA3B9E7E69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19" creationId="{96CC1356-8EB5-4382-8369-CB80A7DFC1C1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20" creationId="{19D79BF4-49D6-4C52-85D7-E5688C36E383}"/>
          </ac:spMkLst>
        </pc:spChg>
        <pc:spChg chg="del">
          <ac:chgData name="Alvaro Andres Jaramillo Lopez" userId="8f19c4bb-797d-4697-b061-7c032761507d" providerId="ADAL" clId="{5D5822CC-BDB8-47CB-B5EC-B365E642A7EA}" dt="2019-05-06T13:54:21.534" v="174" actId="478"/>
          <ac:spMkLst>
            <pc:docMk/>
            <pc:sldMk cId="946183352" sldId="268"/>
            <ac:spMk id="121" creationId="{8A74D472-B5EB-4D02-BEAF-65630CC73453}"/>
          </ac:spMkLst>
        </pc:spChg>
        <pc:spChg chg="mod">
          <ac:chgData name="Alvaro Andres Jaramillo Lopez" userId="8f19c4bb-797d-4697-b061-7c032761507d" providerId="ADAL" clId="{5D5822CC-BDB8-47CB-B5EC-B365E642A7EA}" dt="2019-05-06T14:04:22.416" v="308" actId="1038"/>
          <ac:spMkLst>
            <pc:docMk/>
            <pc:sldMk cId="946183352" sldId="268"/>
            <ac:spMk id="140" creationId="{74016F96-46DD-4204-8073-8D950DAEB7EA}"/>
          </ac:spMkLst>
        </pc:spChg>
        <pc:spChg chg="mod">
          <ac:chgData name="Alvaro Andres Jaramillo Lopez" userId="8f19c4bb-797d-4697-b061-7c032761507d" providerId="ADAL" clId="{5D5822CC-BDB8-47CB-B5EC-B365E642A7EA}" dt="2019-05-06T14:03:45.318" v="243" actId="208"/>
          <ac:spMkLst>
            <pc:docMk/>
            <pc:sldMk cId="946183352" sldId="268"/>
            <ac:spMk id="143" creationId="{A74D99DE-B4B5-4965-8BFD-8D0687E9A0C1}"/>
          </ac:spMkLst>
        </pc:spChg>
        <pc:spChg chg="mod">
          <ac:chgData name="Alvaro Andres Jaramillo Lopez" userId="8f19c4bb-797d-4697-b061-7c032761507d" providerId="ADAL" clId="{5D5822CC-BDB8-47CB-B5EC-B365E642A7EA}" dt="2019-05-06T14:04:22.416" v="308" actId="1038"/>
          <ac:spMkLst>
            <pc:docMk/>
            <pc:sldMk cId="946183352" sldId="268"/>
            <ac:spMk id="151" creationId="{807B4CEE-AAB6-4C52-B296-6410EEE19AF3}"/>
          </ac:spMkLst>
        </pc:spChg>
        <pc:grpChg chg="mod">
          <ac:chgData name="Alvaro Andres Jaramillo Lopez" userId="8f19c4bb-797d-4697-b061-7c032761507d" providerId="ADAL" clId="{5D5822CC-BDB8-47CB-B5EC-B365E642A7EA}" dt="2019-05-06T13:55:00.841" v="178" actId="207"/>
          <ac:grpSpMkLst>
            <pc:docMk/>
            <pc:sldMk cId="946183352" sldId="268"/>
            <ac:grpSpMk id="30" creationId="{4A6D3E72-BB01-4BBA-B8C4-CA9ACA2C33CE}"/>
          </ac:grpSpMkLst>
        </pc:grpChg>
        <pc:grpChg chg="mod">
          <ac:chgData name="Alvaro Andres Jaramillo Lopez" userId="8f19c4bb-797d-4697-b061-7c032761507d" providerId="ADAL" clId="{5D5822CC-BDB8-47CB-B5EC-B365E642A7EA}" dt="2019-05-06T13:55:58.095" v="180" actId="207"/>
          <ac:grpSpMkLst>
            <pc:docMk/>
            <pc:sldMk cId="946183352" sldId="268"/>
            <ac:grpSpMk id="34" creationId="{5AF4D361-1F84-455E-8650-CC0CB58582D6}"/>
          </ac:grpSpMkLst>
        </pc:grpChg>
        <pc:grpChg chg="mod">
          <ac:chgData name="Alvaro Andres Jaramillo Lopez" userId="8f19c4bb-797d-4697-b061-7c032761507d" providerId="ADAL" clId="{5D5822CC-BDB8-47CB-B5EC-B365E642A7EA}" dt="2019-05-06T14:00:13.144" v="186" actId="207"/>
          <ac:grpSpMkLst>
            <pc:docMk/>
            <pc:sldMk cId="946183352" sldId="268"/>
            <ac:grpSpMk id="38" creationId="{8998F077-8F20-492B-A35A-620E50E48398}"/>
          </ac:grpSpMkLst>
        </pc:grpChg>
        <pc:grpChg chg="del">
          <ac:chgData name="Alvaro Andres Jaramillo Lopez" userId="8f19c4bb-797d-4697-b061-7c032761507d" providerId="ADAL" clId="{5D5822CC-BDB8-47CB-B5EC-B365E642A7EA}" dt="2019-05-06T14:04:10.599" v="251" actId="478"/>
          <ac:grpSpMkLst>
            <pc:docMk/>
            <pc:sldMk cId="946183352" sldId="268"/>
            <ac:grpSpMk id="42" creationId="{B8783548-C0EC-4560-A01A-B63066EEFD50}"/>
          </ac:grpSpMkLst>
        </pc:grpChg>
        <pc:grpChg chg="mod">
          <ac:chgData name="Alvaro Andres Jaramillo Lopez" userId="8f19c4bb-797d-4697-b061-7c032761507d" providerId="ADAL" clId="{5D5822CC-BDB8-47CB-B5EC-B365E642A7EA}" dt="2019-05-06T14:04:22.416" v="308" actId="1038"/>
          <ac:grpSpMkLst>
            <pc:docMk/>
            <pc:sldMk cId="946183352" sldId="268"/>
            <ac:grpSpMk id="46" creationId="{37655EC8-D3BE-4157-A6B1-3CA5ACB46C7F}"/>
          </ac:grpSpMkLst>
        </pc:grpChg>
        <pc:grpChg chg="mod">
          <ac:chgData name="Alvaro Andres Jaramillo Lopez" userId="8f19c4bb-797d-4697-b061-7c032761507d" providerId="ADAL" clId="{5D5822CC-BDB8-47CB-B5EC-B365E642A7EA}" dt="2019-05-06T14:04:22.416" v="308" actId="1038"/>
          <ac:grpSpMkLst>
            <pc:docMk/>
            <pc:sldMk cId="946183352" sldId="268"/>
            <ac:grpSpMk id="141" creationId="{C9D8BF77-A6AA-4FF3-A5E7-044CE929831F}"/>
          </ac:grpSpMkLst>
        </pc:grpChg>
        <pc:picChg chg="mod">
          <ac:chgData name="Alvaro Andres Jaramillo Lopez" userId="8f19c4bb-797d-4697-b061-7c032761507d" providerId="ADAL" clId="{5D5822CC-BDB8-47CB-B5EC-B365E642A7EA}" dt="2019-05-06T13:54:43.766" v="176"/>
          <ac:picMkLst>
            <pc:docMk/>
            <pc:sldMk cId="946183352" sldId="268"/>
            <ac:picMk id="62" creationId="{8D2A680E-F03C-4188-878F-3A55DE207757}"/>
          </ac:picMkLst>
        </pc:picChg>
        <pc:picChg chg="mod">
          <ac:chgData name="Alvaro Andres Jaramillo Lopez" userId="8f19c4bb-797d-4697-b061-7c032761507d" providerId="ADAL" clId="{5D5822CC-BDB8-47CB-B5EC-B365E642A7EA}" dt="2019-05-06T13:56:55.098" v="183" actId="1076"/>
          <ac:picMkLst>
            <pc:docMk/>
            <pc:sldMk cId="946183352" sldId="268"/>
            <ac:picMk id="63" creationId="{0EB17C33-3FB4-4294-A339-839A20CB392F}"/>
          </ac:picMkLst>
        </pc:picChg>
        <pc:picChg chg="mod">
          <ac:chgData name="Alvaro Andres Jaramillo Lopez" userId="8f19c4bb-797d-4697-b061-7c032761507d" providerId="ADAL" clId="{5D5822CC-BDB8-47CB-B5EC-B365E642A7EA}" dt="2019-05-06T14:00:29.722" v="189" actId="1076"/>
          <ac:picMkLst>
            <pc:docMk/>
            <pc:sldMk cId="946183352" sldId="268"/>
            <ac:picMk id="64" creationId="{E5FECDDB-E9BC-416D-A1FE-EFE7AB824FE0}"/>
          </ac:picMkLst>
        </pc:picChg>
        <pc:picChg chg="mod">
          <ac:chgData name="Alvaro Andres Jaramillo Lopez" userId="8f19c4bb-797d-4697-b061-7c032761507d" providerId="ADAL" clId="{5D5822CC-BDB8-47CB-B5EC-B365E642A7EA}" dt="2019-05-06T14:04:22.416" v="308" actId="1038"/>
          <ac:picMkLst>
            <pc:docMk/>
            <pc:sldMk cId="946183352" sldId="268"/>
            <ac:picMk id="65" creationId="{4CFC10FF-69AB-4EF1-ABF6-480C4BF30976}"/>
          </ac:picMkLst>
        </pc:picChg>
        <pc:picChg chg="del mod">
          <ac:chgData name="Alvaro Andres Jaramillo Lopez" userId="8f19c4bb-797d-4697-b061-7c032761507d" providerId="ADAL" clId="{5D5822CC-BDB8-47CB-B5EC-B365E642A7EA}" dt="2019-05-06T14:00:58.786" v="191" actId="478"/>
          <ac:picMkLst>
            <pc:docMk/>
            <pc:sldMk cId="946183352" sldId="268"/>
            <ac:picMk id="66" creationId="{F53F4F0A-C26F-439C-B57B-09C774F54A4B}"/>
          </ac:picMkLst>
        </pc:picChg>
        <pc:cxnChg chg="del mod">
          <ac:chgData name="Alvaro Andres Jaramillo Lopez" userId="8f19c4bb-797d-4697-b061-7c032761507d" providerId="ADAL" clId="{5D5822CC-BDB8-47CB-B5EC-B365E642A7EA}" dt="2019-05-06T13:54:21.534" v="174" actId="478"/>
          <ac:cxnSpMkLst>
            <pc:docMk/>
            <pc:sldMk cId="946183352" sldId="268"/>
            <ac:cxnSpMk id="67" creationId="{79F3BCD4-3A09-4A43-8AE5-B035E720EB8B}"/>
          </ac:cxnSpMkLst>
        </pc:cxnChg>
      </pc:sldChg>
      <pc:sldChg chg="addSp delSp modSp">
        <pc:chgData name="Alvaro Andres Jaramillo Lopez" userId="8f19c4bb-797d-4697-b061-7c032761507d" providerId="ADAL" clId="{5D5822CC-BDB8-47CB-B5EC-B365E642A7EA}" dt="2019-05-06T15:07:09.500" v="499" actId="1036"/>
        <pc:sldMkLst>
          <pc:docMk/>
          <pc:sldMk cId="704471959" sldId="269"/>
        </pc:sldMkLst>
        <pc:spChg chg="add mod">
          <ac:chgData name="Alvaro Andres Jaramillo Lopez" userId="8f19c4bb-797d-4697-b061-7c032761507d" providerId="ADAL" clId="{5D5822CC-BDB8-47CB-B5EC-B365E642A7EA}" dt="2019-05-06T15:07:05.762" v="494" actId="1036"/>
          <ac:spMkLst>
            <pc:docMk/>
            <pc:sldMk cId="704471959" sldId="269"/>
            <ac:spMk id="33" creationId="{3BF50667-0EAC-47EF-8065-92334F50D2D9}"/>
          </ac:spMkLst>
        </pc:spChg>
        <pc:spChg chg="add mod">
          <ac:chgData name="Alvaro Andres Jaramillo Lopez" userId="8f19c4bb-797d-4697-b061-7c032761507d" providerId="ADAL" clId="{5D5822CC-BDB8-47CB-B5EC-B365E642A7EA}" dt="2019-05-06T15:06:57.326" v="485" actId="1036"/>
          <ac:spMkLst>
            <pc:docMk/>
            <pc:sldMk cId="704471959" sldId="269"/>
            <ac:spMk id="34" creationId="{5BFBFB2E-5C6D-45DD-AB14-A1C3A4C71567}"/>
          </ac:spMkLst>
        </pc:spChg>
        <pc:spChg chg="add del">
          <ac:chgData name="Alvaro Andres Jaramillo Lopez" userId="8f19c4bb-797d-4697-b061-7c032761507d" providerId="ADAL" clId="{5D5822CC-BDB8-47CB-B5EC-B365E642A7EA}" dt="2019-05-06T13:50:26.034" v="60" actId="478"/>
          <ac:spMkLst>
            <pc:docMk/>
            <pc:sldMk cId="704471959" sldId="269"/>
            <ac:spMk id="35" creationId="{9634F380-263C-428E-AB7E-B0C127106A8F}"/>
          </ac:spMkLst>
        </pc:spChg>
        <pc:spChg chg="add del">
          <ac:chgData name="Alvaro Andres Jaramillo Lopez" userId="8f19c4bb-797d-4697-b061-7c032761507d" providerId="ADAL" clId="{5D5822CC-BDB8-47CB-B5EC-B365E642A7EA}" dt="2019-05-06T13:50:26.034" v="60" actId="478"/>
          <ac:spMkLst>
            <pc:docMk/>
            <pc:sldMk cId="704471959" sldId="269"/>
            <ac:spMk id="36" creationId="{0A6C6395-F084-42E9-ABE5-28945605AA05}"/>
          </ac:spMkLst>
        </pc:spChg>
        <pc:spChg chg="add mod">
          <ac:chgData name="Alvaro Andres Jaramillo Lopez" userId="8f19c4bb-797d-4697-b061-7c032761507d" providerId="ADAL" clId="{5D5822CC-BDB8-47CB-B5EC-B365E642A7EA}" dt="2019-05-06T13:51:31.466" v="149" actId="1035"/>
          <ac:spMkLst>
            <pc:docMk/>
            <pc:sldMk cId="704471959" sldId="269"/>
            <ac:spMk id="37" creationId="{3D304385-BD6D-478B-A522-78C7E6A92F3F}"/>
          </ac:spMkLst>
        </pc:spChg>
        <pc:spChg chg="add mod">
          <ac:chgData name="Alvaro Andres Jaramillo Lopez" userId="8f19c4bb-797d-4697-b061-7c032761507d" providerId="ADAL" clId="{5D5822CC-BDB8-47CB-B5EC-B365E642A7EA}" dt="2019-05-06T13:51:31.466" v="149" actId="1035"/>
          <ac:spMkLst>
            <pc:docMk/>
            <pc:sldMk cId="704471959" sldId="269"/>
            <ac:spMk id="38" creationId="{91806E78-04AE-490F-8858-9E24769A4799}"/>
          </ac:spMkLst>
        </pc:spChg>
        <pc:spChg chg="add mod">
          <ac:chgData name="Alvaro Andres Jaramillo Lopez" userId="8f19c4bb-797d-4697-b061-7c032761507d" providerId="ADAL" clId="{5D5822CC-BDB8-47CB-B5EC-B365E642A7EA}" dt="2019-05-06T15:06:54.278" v="480" actId="1036"/>
          <ac:spMkLst>
            <pc:docMk/>
            <pc:sldMk cId="704471959" sldId="269"/>
            <ac:spMk id="39" creationId="{8EA0127F-C0EC-4ABF-8470-E7488D12B317}"/>
          </ac:spMkLst>
        </pc:spChg>
        <pc:spChg chg="add mod">
          <ac:chgData name="Alvaro Andres Jaramillo Lopez" userId="8f19c4bb-797d-4697-b061-7c032761507d" providerId="ADAL" clId="{5D5822CC-BDB8-47CB-B5EC-B365E642A7EA}" dt="2019-05-06T15:06:22.748" v="413" actId="1035"/>
          <ac:spMkLst>
            <pc:docMk/>
            <pc:sldMk cId="704471959" sldId="269"/>
            <ac:spMk id="40" creationId="{11CC54D8-BD3E-4D1F-90A3-0F239D3F5106}"/>
          </ac:spMkLst>
        </pc:spChg>
        <pc:spChg chg="add mod">
          <ac:chgData name="Alvaro Andres Jaramillo Lopez" userId="8f19c4bb-797d-4697-b061-7c032761507d" providerId="ADAL" clId="{5D5822CC-BDB8-47CB-B5EC-B365E642A7EA}" dt="2019-05-06T15:06:22.748" v="413" actId="1035"/>
          <ac:spMkLst>
            <pc:docMk/>
            <pc:sldMk cId="704471959" sldId="269"/>
            <ac:spMk id="41" creationId="{116FE8AD-8BF7-4DC8-9093-12EC84843286}"/>
          </ac:spMkLst>
        </pc:spChg>
        <pc:spChg chg="add mod">
          <ac:chgData name="Alvaro Andres Jaramillo Lopez" userId="8f19c4bb-797d-4697-b061-7c032761507d" providerId="ADAL" clId="{5D5822CC-BDB8-47CB-B5EC-B365E642A7EA}" dt="2019-05-06T15:07:02.229" v="491" actId="1036"/>
          <ac:spMkLst>
            <pc:docMk/>
            <pc:sldMk cId="704471959" sldId="269"/>
            <ac:spMk id="42" creationId="{044D67DF-AD86-4D96-864B-BBB491D81ABE}"/>
          </ac:spMkLst>
        </pc:spChg>
        <pc:spChg chg="add mod">
          <ac:chgData name="Alvaro Andres Jaramillo Lopez" userId="8f19c4bb-797d-4697-b061-7c032761507d" providerId="ADAL" clId="{5D5822CC-BDB8-47CB-B5EC-B365E642A7EA}" dt="2019-05-06T15:06:22.748" v="413" actId="1035"/>
          <ac:spMkLst>
            <pc:docMk/>
            <pc:sldMk cId="704471959" sldId="269"/>
            <ac:spMk id="43" creationId="{58551BE7-5E58-487E-8821-08455C43EFA7}"/>
          </ac:spMkLst>
        </pc:spChg>
        <pc:spChg chg="add mod">
          <ac:chgData name="Alvaro Andres Jaramillo Lopez" userId="8f19c4bb-797d-4697-b061-7c032761507d" providerId="ADAL" clId="{5D5822CC-BDB8-47CB-B5EC-B365E642A7EA}" dt="2019-05-06T15:07:09.500" v="499" actId="1036"/>
          <ac:spMkLst>
            <pc:docMk/>
            <pc:sldMk cId="704471959" sldId="269"/>
            <ac:spMk id="44" creationId="{6586E241-A32C-4E56-B4E1-934DD74C09E4}"/>
          </ac:spMkLst>
        </pc:spChg>
        <pc:spChg chg="add mod">
          <ac:chgData name="Alvaro Andres Jaramillo Lopez" userId="8f19c4bb-797d-4697-b061-7c032761507d" providerId="ADAL" clId="{5D5822CC-BDB8-47CB-B5EC-B365E642A7EA}" dt="2019-05-06T13:51:21.447" v="139" actId="1035"/>
          <ac:spMkLst>
            <pc:docMk/>
            <pc:sldMk cId="704471959" sldId="269"/>
            <ac:spMk id="45" creationId="{F2EFF1B0-BD6C-49A6-BAA6-49CD7C81B16F}"/>
          </ac:spMkLst>
        </pc:spChg>
        <pc:spChg chg="add del mod">
          <ac:chgData name="Alvaro Andres Jaramillo Lopez" userId="8f19c4bb-797d-4697-b061-7c032761507d" providerId="ADAL" clId="{5D5822CC-BDB8-47CB-B5EC-B365E642A7EA}" dt="2019-05-06T13:52:14.035" v="159" actId="478"/>
          <ac:spMkLst>
            <pc:docMk/>
            <pc:sldMk cId="704471959" sldId="269"/>
            <ac:spMk id="46" creationId="{A258A533-983B-4A95-B13C-8E567B0C4976}"/>
          </ac:spMkLst>
        </pc:spChg>
        <pc:spChg chg="add mod">
          <ac:chgData name="Alvaro Andres Jaramillo Lopez" userId="8f19c4bb-797d-4697-b061-7c032761507d" providerId="ADAL" clId="{5D5822CC-BDB8-47CB-B5EC-B365E642A7EA}" dt="2019-05-06T13:52:39.620" v="166" actId="1035"/>
          <ac:spMkLst>
            <pc:docMk/>
            <pc:sldMk cId="704471959" sldId="269"/>
            <ac:spMk id="47" creationId="{8DBDC67A-A45F-4117-8E25-CA03996B1DD9}"/>
          </ac:spMkLst>
        </pc:spChg>
        <pc:spChg chg="add mod">
          <ac:chgData name="Alvaro Andres Jaramillo Lopez" userId="8f19c4bb-797d-4697-b061-7c032761507d" providerId="ADAL" clId="{5D5822CC-BDB8-47CB-B5EC-B365E642A7EA}" dt="2019-05-06T13:50:57.888" v="101" actId="14100"/>
          <ac:spMkLst>
            <pc:docMk/>
            <pc:sldMk cId="704471959" sldId="269"/>
            <ac:spMk id="48" creationId="{7AB8E3D1-10B6-4998-8E5E-610CD3E3ADB3}"/>
          </ac:spMkLst>
        </pc:spChg>
        <pc:spChg chg="add del mod">
          <ac:chgData name="Alvaro Andres Jaramillo Lopez" userId="8f19c4bb-797d-4697-b061-7c032761507d" providerId="ADAL" clId="{5D5822CC-BDB8-47CB-B5EC-B365E642A7EA}" dt="2019-05-06T13:50:54.342" v="100" actId="478"/>
          <ac:spMkLst>
            <pc:docMk/>
            <pc:sldMk cId="704471959" sldId="269"/>
            <ac:spMk id="49" creationId="{16791219-0AC3-4856-9600-BFEA01C26019}"/>
          </ac:spMkLst>
        </pc:spChg>
        <pc:spChg chg="add del mod">
          <ac:chgData name="Alvaro Andres Jaramillo Lopez" userId="8f19c4bb-797d-4697-b061-7c032761507d" providerId="ADAL" clId="{5D5822CC-BDB8-47CB-B5EC-B365E642A7EA}" dt="2019-05-06T13:50:54.342" v="100" actId="478"/>
          <ac:spMkLst>
            <pc:docMk/>
            <pc:sldMk cId="704471959" sldId="269"/>
            <ac:spMk id="50" creationId="{12E94E77-28FC-4056-84EA-5CD57DE907AE}"/>
          </ac:spMkLst>
        </pc:spChg>
        <pc:spChg chg="add del mod">
          <ac:chgData name="Alvaro Andres Jaramillo Lopez" userId="8f19c4bb-797d-4697-b061-7c032761507d" providerId="ADAL" clId="{5D5822CC-BDB8-47CB-B5EC-B365E642A7EA}" dt="2019-05-06T13:50:54.342" v="100" actId="478"/>
          <ac:spMkLst>
            <pc:docMk/>
            <pc:sldMk cId="704471959" sldId="269"/>
            <ac:spMk id="51" creationId="{241B2C05-49FF-4B40-A058-721D2BA1914E}"/>
          </ac:spMkLst>
        </pc:spChg>
        <pc:spChg chg="add del mod">
          <ac:chgData name="Alvaro Andres Jaramillo Lopez" userId="8f19c4bb-797d-4697-b061-7c032761507d" providerId="ADAL" clId="{5D5822CC-BDB8-47CB-B5EC-B365E642A7EA}" dt="2019-05-06T13:50:54.342" v="100" actId="478"/>
          <ac:spMkLst>
            <pc:docMk/>
            <pc:sldMk cId="704471959" sldId="269"/>
            <ac:spMk id="52" creationId="{D4179CD4-86CC-4B42-9837-A8A01456DA6C}"/>
          </ac:spMkLst>
        </pc:spChg>
        <pc:spChg chg="add del">
          <ac:chgData name="Alvaro Andres Jaramillo Lopez" userId="8f19c4bb-797d-4697-b061-7c032761507d" providerId="ADAL" clId="{5D5822CC-BDB8-47CB-B5EC-B365E642A7EA}" dt="2019-05-06T13:49:10.878" v="1" actId="478"/>
          <ac:spMkLst>
            <pc:docMk/>
            <pc:sldMk cId="704471959" sldId="269"/>
            <ac:spMk id="53" creationId="{4B4057E6-1419-4AAC-81FA-BE680DC733F4}"/>
          </ac:spMkLst>
        </pc:spChg>
        <pc:spChg chg="add mod">
          <ac:chgData name="Alvaro Andres Jaramillo Lopez" userId="8f19c4bb-797d-4697-b061-7c032761507d" providerId="ADAL" clId="{5D5822CC-BDB8-47CB-B5EC-B365E642A7EA}" dt="2019-05-06T13:51:16.749" v="126" actId="1036"/>
          <ac:spMkLst>
            <pc:docMk/>
            <pc:sldMk cId="704471959" sldId="269"/>
            <ac:spMk id="54" creationId="{82230504-38EF-4298-A75D-059F1CF4782D}"/>
          </ac:spMkLst>
        </pc:spChg>
        <pc:spChg chg="add mod">
          <ac:chgData name="Alvaro Andres Jaramillo Lopez" userId="8f19c4bb-797d-4697-b061-7c032761507d" providerId="ADAL" clId="{5D5822CC-BDB8-47CB-B5EC-B365E642A7EA}" dt="2019-05-06T13:51:16.749" v="126" actId="1036"/>
          <ac:spMkLst>
            <pc:docMk/>
            <pc:sldMk cId="704471959" sldId="269"/>
            <ac:spMk id="55" creationId="{319BCEBE-4018-4666-B950-3FF0B5FDCA9A}"/>
          </ac:spMkLst>
        </pc:spChg>
        <pc:spChg chg="add mod">
          <ac:chgData name="Alvaro Andres Jaramillo Lopez" userId="8f19c4bb-797d-4697-b061-7c032761507d" providerId="ADAL" clId="{5D5822CC-BDB8-47CB-B5EC-B365E642A7EA}" dt="2019-05-06T13:51:16.749" v="126" actId="1036"/>
          <ac:spMkLst>
            <pc:docMk/>
            <pc:sldMk cId="704471959" sldId="269"/>
            <ac:spMk id="56" creationId="{A5F50CEF-8E96-4C11-98B2-0BEFADFE511B}"/>
          </ac:spMkLst>
        </pc:spChg>
        <pc:spChg chg="add del mod">
          <ac:chgData name="Alvaro Andres Jaramillo Lopez" userId="8f19c4bb-797d-4697-b061-7c032761507d" providerId="ADAL" clId="{5D5822CC-BDB8-47CB-B5EC-B365E642A7EA}" dt="2019-05-06T13:52:24.844" v="162" actId="478"/>
          <ac:spMkLst>
            <pc:docMk/>
            <pc:sldMk cId="704471959" sldId="269"/>
            <ac:spMk id="57" creationId="{B2C9AAB6-9856-4DD4-A1A3-C4E1B2F1A7CB}"/>
          </ac:spMkLst>
        </pc:spChg>
        <pc:spChg chg="add mod">
          <ac:chgData name="Alvaro Andres Jaramillo Lopez" userId="8f19c4bb-797d-4697-b061-7c032761507d" providerId="ADAL" clId="{5D5822CC-BDB8-47CB-B5EC-B365E642A7EA}" dt="2019-05-06T13:52:21.799" v="161" actId="14100"/>
          <ac:spMkLst>
            <pc:docMk/>
            <pc:sldMk cId="704471959" sldId="269"/>
            <ac:spMk id="58" creationId="{09406F16-6E94-4CC2-A712-793A62DABF41}"/>
          </ac:spMkLst>
        </pc:spChg>
        <pc:spChg chg="add mod">
          <ac:chgData name="Alvaro Andres Jaramillo Lopez" userId="8f19c4bb-797d-4697-b061-7c032761507d" providerId="ADAL" clId="{5D5822CC-BDB8-47CB-B5EC-B365E642A7EA}" dt="2019-05-06T15:05:45.490" v="380" actId="1076"/>
          <ac:spMkLst>
            <pc:docMk/>
            <pc:sldMk cId="704471959" sldId="269"/>
            <ac:spMk id="59" creationId="{B1675A61-3A33-454E-8B9D-6F221B24DE41}"/>
          </ac:spMkLst>
        </pc:spChg>
        <pc:spChg chg="add mod">
          <ac:chgData name="Alvaro Andres Jaramillo Lopez" userId="8f19c4bb-797d-4697-b061-7c032761507d" providerId="ADAL" clId="{5D5822CC-BDB8-47CB-B5EC-B365E642A7EA}" dt="2019-05-06T13:54:11.633" v="173" actId="1076"/>
          <ac:spMkLst>
            <pc:docMk/>
            <pc:sldMk cId="704471959" sldId="269"/>
            <ac:spMk id="60" creationId="{E1E0A786-E074-41D2-B8C0-99C0EFF72972}"/>
          </ac:spMkLst>
        </pc:spChg>
        <pc:spChg chg="add del">
          <ac:chgData name="Alvaro Andres Jaramillo Lopez" userId="8f19c4bb-797d-4697-b061-7c032761507d" providerId="ADAL" clId="{5D5822CC-BDB8-47CB-B5EC-B365E642A7EA}" dt="2019-05-06T15:01:34.552" v="330"/>
          <ac:spMkLst>
            <pc:docMk/>
            <pc:sldMk cId="704471959" sldId="269"/>
            <ac:spMk id="62" creationId="{9BF41DBA-C9FC-4657-B60E-7635A74885BB}"/>
          </ac:spMkLst>
        </pc:spChg>
        <pc:spChg chg="add mod">
          <ac:chgData name="Alvaro Andres Jaramillo Lopez" userId="8f19c4bb-797d-4697-b061-7c032761507d" providerId="ADAL" clId="{5D5822CC-BDB8-47CB-B5EC-B365E642A7EA}" dt="2019-05-06T15:01:58.585" v="334" actId="1076"/>
          <ac:spMkLst>
            <pc:docMk/>
            <pc:sldMk cId="704471959" sldId="269"/>
            <ac:spMk id="63" creationId="{819CFE0D-CA90-48DF-8A56-2BC0CD9C2B1B}"/>
          </ac:spMkLst>
        </pc:spChg>
        <pc:spChg chg="add mod">
          <ac:chgData name="Alvaro Andres Jaramillo Lopez" userId="8f19c4bb-797d-4697-b061-7c032761507d" providerId="ADAL" clId="{5D5822CC-BDB8-47CB-B5EC-B365E642A7EA}" dt="2019-05-06T15:02:07.013" v="337" actId="20577"/>
          <ac:spMkLst>
            <pc:docMk/>
            <pc:sldMk cId="704471959" sldId="269"/>
            <ac:spMk id="64" creationId="{FB7723A1-B6CD-4951-A036-3C358727E61B}"/>
          </ac:spMkLst>
        </pc:spChg>
        <pc:spChg chg="add mod">
          <ac:chgData name="Alvaro Andres Jaramillo Lopez" userId="8f19c4bb-797d-4697-b061-7c032761507d" providerId="ADAL" clId="{5D5822CC-BDB8-47CB-B5EC-B365E642A7EA}" dt="2019-05-06T15:02:29.871" v="339" actId="1076"/>
          <ac:spMkLst>
            <pc:docMk/>
            <pc:sldMk cId="704471959" sldId="269"/>
            <ac:spMk id="65" creationId="{A3C670DC-EE4F-4C06-9865-8FB24DA01B0B}"/>
          </ac:spMkLst>
        </pc:spChg>
        <pc:spChg chg="add mod">
          <ac:chgData name="Alvaro Andres Jaramillo Lopez" userId="8f19c4bb-797d-4697-b061-7c032761507d" providerId="ADAL" clId="{5D5822CC-BDB8-47CB-B5EC-B365E642A7EA}" dt="2019-05-06T15:02:35.988" v="341" actId="1076"/>
          <ac:spMkLst>
            <pc:docMk/>
            <pc:sldMk cId="704471959" sldId="269"/>
            <ac:spMk id="66" creationId="{F1646B10-E9F3-4AA6-8B2D-C46D165791F1}"/>
          </ac:spMkLst>
        </pc:spChg>
        <pc:spChg chg="add mod">
          <ac:chgData name="Alvaro Andres Jaramillo Lopez" userId="8f19c4bb-797d-4697-b061-7c032761507d" providerId="ADAL" clId="{5D5822CC-BDB8-47CB-B5EC-B365E642A7EA}" dt="2019-05-06T15:02:57.709" v="343" actId="1076"/>
          <ac:spMkLst>
            <pc:docMk/>
            <pc:sldMk cId="704471959" sldId="269"/>
            <ac:spMk id="67" creationId="{5326D67C-59FA-4AA5-8EF9-5220A0E231DA}"/>
          </ac:spMkLst>
        </pc:spChg>
        <pc:spChg chg="add mod">
          <ac:chgData name="Alvaro Andres Jaramillo Lopez" userId="8f19c4bb-797d-4697-b061-7c032761507d" providerId="ADAL" clId="{5D5822CC-BDB8-47CB-B5EC-B365E642A7EA}" dt="2019-05-06T15:03:06.036" v="346" actId="20577"/>
          <ac:spMkLst>
            <pc:docMk/>
            <pc:sldMk cId="704471959" sldId="269"/>
            <ac:spMk id="68" creationId="{C1D9DCC6-DB45-4F37-B61F-2026351ADC3F}"/>
          </ac:spMkLst>
        </pc:spChg>
        <pc:spChg chg="add del">
          <ac:chgData name="Alvaro Andres Jaramillo Lopez" userId="8f19c4bb-797d-4697-b061-7c032761507d" providerId="ADAL" clId="{5D5822CC-BDB8-47CB-B5EC-B365E642A7EA}" dt="2019-05-06T15:03:18.437" v="348"/>
          <ac:spMkLst>
            <pc:docMk/>
            <pc:sldMk cId="704471959" sldId="269"/>
            <ac:spMk id="69" creationId="{AD8491FF-5A94-4CD3-871E-BC0BDD5C59C1}"/>
          </ac:spMkLst>
        </pc:spChg>
        <pc:spChg chg="add mod">
          <ac:chgData name="Alvaro Andres Jaramillo Lopez" userId="8f19c4bb-797d-4697-b061-7c032761507d" providerId="ADAL" clId="{5D5822CC-BDB8-47CB-B5EC-B365E642A7EA}" dt="2019-05-06T15:03:28.497" v="350" actId="1076"/>
          <ac:spMkLst>
            <pc:docMk/>
            <pc:sldMk cId="704471959" sldId="269"/>
            <ac:spMk id="70" creationId="{07797BFC-F89D-4832-821E-DEBD5EE52ABE}"/>
          </ac:spMkLst>
        </pc:spChg>
        <pc:spChg chg="add mod">
          <ac:chgData name="Alvaro Andres Jaramillo Lopez" userId="8f19c4bb-797d-4697-b061-7c032761507d" providerId="ADAL" clId="{5D5822CC-BDB8-47CB-B5EC-B365E642A7EA}" dt="2019-05-06T15:03:51.925" v="353" actId="20577"/>
          <ac:spMkLst>
            <pc:docMk/>
            <pc:sldMk cId="704471959" sldId="269"/>
            <ac:spMk id="71" creationId="{28EAC295-2E68-41CD-BFFE-1F26B9C29FD3}"/>
          </ac:spMkLst>
        </pc:spChg>
        <pc:spChg chg="add mod">
          <ac:chgData name="Alvaro Andres Jaramillo Lopez" userId="8f19c4bb-797d-4697-b061-7c032761507d" providerId="ADAL" clId="{5D5822CC-BDB8-47CB-B5EC-B365E642A7EA}" dt="2019-05-06T15:04:13.317" v="355" actId="1076"/>
          <ac:spMkLst>
            <pc:docMk/>
            <pc:sldMk cId="704471959" sldId="269"/>
            <ac:spMk id="72" creationId="{B7CF3545-73AA-44D2-B6B5-76B682FF8DD8}"/>
          </ac:spMkLst>
        </pc:spChg>
        <pc:spChg chg="add mod">
          <ac:chgData name="Alvaro Andres Jaramillo Lopez" userId="8f19c4bb-797d-4697-b061-7c032761507d" providerId="ADAL" clId="{5D5822CC-BDB8-47CB-B5EC-B365E642A7EA}" dt="2019-05-06T15:04:32.971" v="360" actId="20577"/>
          <ac:spMkLst>
            <pc:docMk/>
            <pc:sldMk cId="704471959" sldId="269"/>
            <ac:spMk id="73" creationId="{A45D9835-F3B2-4F38-9E0F-600D65A24FA2}"/>
          </ac:spMkLst>
        </pc:spChg>
        <pc:spChg chg="add mod">
          <ac:chgData name="Alvaro Andres Jaramillo Lopez" userId="8f19c4bb-797d-4697-b061-7c032761507d" providerId="ADAL" clId="{5D5822CC-BDB8-47CB-B5EC-B365E642A7EA}" dt="2019-05-06T15:04:31.123" v="359" actId="1076"/>
          <ac:spMkLst>
            <pc:docMk/>
            <pc:sldMk cId="704471959" sldId="269"/>
            <ac:spMk id="74" creationId="{CE4E5AA0-E2E1-4302-95EE-001B988C437E}"/>
          </ac:spMkLst>
        </pc:spChg>
        <pc:spChg chg="add mod">
          <ac:chgData name="Alvaro Andres Jaramillo Lopez" userId="8f19c4bb-797d-4697-b061-7c032761507d" providerId="ADAL" clId="{5D5822CC-BDB8-47CB-B5EC-B365E642A7EA}" dt="2019-05-06T15:04:49.169" v="362" actId="1076"/>
          <ac:spMkLst>
            <pc:docMk/>
            <pc:sldMk cId="704471959" sldId="269"/>
            <ac:spMk id="75" creationId="{8859714B-60E0-4CD7-A8A4-20CE96425FFE}"/>
          </ac:spMkLst>
        </pc:spChg>
        <pc:spChg chg="add mod">
          <ac:chgData name="Alvaro Andres Jaramillo Lopez" userId="8f19c4bb-797d-4697-b061-7c032761507d" providerId="ADAL" clId="{5D5822CC-BDB8-47CB-B5EC-B365E642A7EA}" dt="2019-05-06T15:05:01.585" v="373" actId="20577"/>
          <ac:spMkLst>
            <pc:docMk/>
            <pc:sldMk cId="704471959" sldId="269"/>
            <ac:spMk id="76" creationId="{8433ADDC-229A-4CAC-A485-9FA7296D306D}"/>
          </ac:spMkLst>
        </pc:spChg>
        <pc:spChg chg="add mod">
          <ac:chgData name="Alvaro Andres Jaramillo Lopez" userId="8f19c4bb-797d-4697-b061-7c032761507d" providerId="ADAL" clId="{5D5822CC-BDB8-47CB-B5EC-B365E642A7EA}" dt="2019-05-06T15:05:09.908" v="375" actId="1076"/>
          <ac:spMkLst>
            <pc:docMk/>
            <pc:sldMk cId="704471959" sldId="269"/>
            <ac:spMk id="77" creationId="{5F0585AA-15EC-4F5C-83FE-6448DB494045}"/>
          </ac:spMkLst>
        </pc:spChg>
        <pc:spChg chg="add mod">
          <ac:chgData name="Alvaro Andres Jaramillo Lopez" userId="8f19c4bb-797d-4697-b061-7c032761507d" providerId="ADAL" clId="{5D5822CC-BDB8-47CB-B5EC-B365E642A7EA}" dt="2019-05-06T15:05:24.601" v="378" actId="1076"/>
          <ac:spMkLst>
            <pc:docMk/>
            <pc:sldMk cId="704471959" sldId="269"/>
            <ac:spMk id="78" creationId="{19148DBD-574A-455F-8577-758EB4B232D4}"/>
          </ac:spMkLst>
        </pc:spChg>
        <pc:spChg chg="add mod">
          <ac:chgData name="Alvaro Andres Jaramillo Lopez" userId="8f19c4bb-797d-4697-b061-7c032761507d" providerId="ADAL" clId="{5D5822CC-BDB8-47CB-B5EC-B365E642A7EA}" dt="2019-05-06T15:05:50.958" v="382" actId="1076"/>
          <ac:spMkLst>
            <pc:docMk/>
            <pc:sldMk cId="704471959" sldId="269"/>
            <ac:spMk id="79" creationId="{0013C816-9C0C-4802-8BC6-67C011C1596B}"/>
          </ac:spMkLst>
        </pc:spChg>
        <pc:spChg chg="add mod">
          <ac:chgData name="Alvaro Andres Jaramillo Lopez" userId="8f19c4bb-797d-4697-b061-7c032761507d" providerId="ADAL" clId="{5D5822CC-BDB8-47CB-B5EC-B365E642A7EA}" dt="2019-05-06T15:05:59.091" v="386" actId="1076"/>
          <ac:spMkLst>
            <pc:docMk/>
            <pc:sldMk cId="704471959" sldId="269"/>
            <ac:spMk id="80" creationId="{3BE9897E-ABB9-43D2-B7BA-F52CE0B3EBA8}"/>
          </ac:spMkLst>
        </pc:spChg>
        <pc:spChg chg="add mod">
          <ac:chgData name="Alvaro Andres Jaramillo Lopez" userId="8f19c4bb-797d-4697-b061-7c032761507d" providerId="ADAL" clId="{5D5822CC-BDB8-47CB-B5EC-B365E642A7EA}" dt="2019-05-06T15:06:03.357" v="388" actId="1076"/>
          <ac:spMkLst>
            <pc:docMk/>
            <pc:sldMk cId="704471959" sldId="269"/>
            <ac:spMk id="81" creationId="{7E8134DF-9464-47B2-8A3E-B41810D568B2}"/>
          </ac:spMkLst>
        </pc:spChg>
        <pc:spChg chg="add mod">
          <ac:chgData name="Alvaro Andres Jaramillo Lopez" userId="8f19c4bb-797d-4697-b061-7c032761507d" providerId="ADAL" clId="{5D5822CC-BDB8-47CB-B5EC-B365E642A7EA}" dt="2019-05-06T15:06:10.253" v="390" actId="1076"/>
          <ac:spMkLst>
            <pc:docMk/>
            <pc:sldMk cId="704471959" sldId="269"/>
            <ac:spMk id="82" creationId="{D15EE3BD-B5E8-4F0C-ADAA-0000447B9060}"/>
          </ac:spMkLst>
        </pc:spChg>
        <pc:spChg chg="add mod">
          <ac:chgData name="Alvaro Andres Jaramillo Lopez" userId="8f19c4bb-797d-4697-b061-7c032761507d" providerId="ADAL" clId="{5D5822CC-BDB8-47CB-B5EC-B365E642A7EA}" dt="2019-05-06T15:06:46.760" v="470" actId="1037"/>
          <ac:spMkLst>
            <pc:docMk/>
            <pc:sldMk cId="704471959" sldId="269"/>
            <ac:spMk id="83" creationId="{8AD8DD49-84CC-4BCE-814B-E4106A5B6461}"/>
          </ac:spMkLst>
        </pc:spChg>
        <pc:spChg chg="mod">
          <ac:chgData name="Alvaro Andres Jaramillo Lopez" userId="8f19c4bb-797d-4697-b061-7c032761507d" providerId="ADAL" clId="{5D5822CC-BDB8-47CB-B5EC-B365E642A7EA}" dt="2019-05-06T14:06:39.893" v="324" actId="1037"/>
          <ac:spMkLst>
            <pc:docMk/>
            <pc:sldMk cId="704471959" sldId="269"/>
            <ac:spMk id="150" creationId="{82970C1D-C5E3-4322-B288-3A66B82E2AA4}"/>
          </ac:spMkLst>
        </pc:spChg>
        <pc:spChg chg="mod">
          <ac:chgData name="Alvaro Andres Jaramillo Lopez" userId="8f19c4bb-797d-4697-b061-7c032761507d" providerId="ADAL" clId="{5D5822CC-BDB8-47CB-B5EC-B365E642A7EA}" dt="2019-05-06T14:06:43.061" v="328" actId="1037"/>
          <ac:spMkLst>
            <pc:docMk/>
            <pc:sldMk cId="704471959" sldId="269"/>
            <ac:spMk id="151" creationId="{E53901F8-E37C-4451-9CC1-F27CA088095B}"/>
          </ac:spMkLst>
        </pc:spChg>
        <pc:picChg chg="add mod">
          <ac:chgData name="Alvaro Andres Jaramillo Lopez" userId="8f19c4bb-797d-4697-b061-7c032761507d" providerId="ADAL" clId="{5D5822CC-BDB8-47CB-B5EC-B365E642A7EA}" dt="2019-05-06T14:05:36.545" v="317" actId="1076"/>
          <ac:picMkLst>
            <pc:docMk/>
            <pc:sldMk cId="704471959" sldId="269"/>
            <ac:picMk id="2" creationId="{BFEDDDAA-0BBB-45B2-98A9-10F70714E4A4}"/>
          </ac:picMkLst>
        </pc:picChg>
        <pc:picChg chg="del">
          <ac:chgData name="Alvaro Andres Jaramillo Lopez" userId="8f19c4bb-797d-4697-b061-7c032761507d" providerId="ADAL" clId="{5D5822CC-BDB8-47CB-B5EC-B365E642A7EA}" dt="2019-05-06T14:04:53.052" v="309" actId="478"/>
          <ac:picMkLst>
            <pc:docMk/>
            <pc:sldMk cId="704471959" sldId="269"/>
            <ac:picMk id="3" creationId="{7EF56B0C-89D7-4F27-99F6-C4E774C04931}"/>
          </ac:picMkLst>
        </pc:picChg>
      </pc:sldChg>
      <pc:sldChg chg="addSp delSp modSp ord">
        <pc:chgData name="Alvaro Andres Jaramillo Lopez" userId="8f19c4bb-797d-4697-b061-7c032761507d" providerId="ADAL" clId="{5D5822CC-BDB8-47CB-B5EC-B365E642A7EA}" dt="2019-05-06T15:08:44.324" v="523" actId="1036"/>
        <pc:sldMkLst>
          <pc:docMk/>
          <pc:sldMk cId="1419227382" sldId="270"/>
        </pc:sldMkLst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12" creationId="{446A22B5-30A3-4F52-ACBC-F70AF2BC31B0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13" creationId="{9FC1170D-A7D3-4BAE-BC86-0B2195EEB9AD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14" creationId="{984F7013-C706-4FCD-B61F-04AEBBA4D026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15" creationId="{15407D75-A682-4519-B31E-916FD7775B9B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16" creationId="{D61E9E5D-E230-406C-8AD6-0A1BA8AB8895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17" creationId="{89F462A4-DBC8-49CE-878F-427C18D6E26F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18" creationId="{5DE6DBD0-F9F7-4133-B8FA-125DBE300058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19" creationId="{85518A78-ABFF-45A3-9A30-9B200F76CF4A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20" creationId="{A9E52D07-2246-4C49-8FC4-5150BFC6197F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21" creationId="{ECEA3A89-259F-433F-B2E5-69646A49B07B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22" creationId="{7C938345-C159-492F-AE03-3B7BA6B46199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23" creationId="{B8875116-1D3F-48B7-84BA-9948F9ACD86C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24" creationId="{584113B8-0B88-431D-87BC-6B724BDA2178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26" creationId="{DA4DC422-FF76-465F-8564-2D21104243F3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32" creationId="{3A93ED3B-F84B-4FC6-9DDC-FDBC528E6C50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33" creationId="{7D7EC52C-18CE-4C2B-BB50-08D495BE3490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34" creationId="{79A9A4DA-E842-4BCF-BE7D-9CDC4AA729BF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35" creationId="{A55C8A84-8DC3-4BD4-AF1C-2105203979B2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36" creationId="{49A0D91D-6AA9-4588-9A4C-D237C19915AE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37" creationId="{753362B1-79A4-4031-BA87-B6F769236CAA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38" creationId="{7E7F0F76-138D-4946-ADF0-84097DEBA531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39" creationId="{82CAB301-A8DA-4DB1-B8AA-C16D3C7C302C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40" creationId="{2A53A2C4-FFA0-4B52-A5B3-BF477E4CA3F1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41" creationId="{C38DB7DA-EDE7-4E7F-9819-311DA6F62276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42" creationId="{C3848C4D-782B-4E88-AFFD-0B1AE1556056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43" creationId="{F7ACC56F-E868-4EF3-9C9E-7814E9014817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44" creationId="{D3670368-E8CE-4AE0-8F8A-C68AACCBA142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45" creationId="{A41CF945-A06B-4553-8730-430D23DA5FBF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46" creationId="{AFEA8744-1D16-4ECD-9005-AF7A9492A9C2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47" creationId="{0E20A3F9-BE79-4A50-AD8E-6B23CA91A661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48" creationId="{00244202-B19D-42BE-8E8B-78B58832E37D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49" creationId="{740F6926-4DCA-4332-8679-49CB48B7F843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50" creationId="{7FBA97E9-336A-4F6C-85AE-8E128288F921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51" creationId="{1FA96F3B-8E12-4B77-A2C9-B180222C51F1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52" creationId="{639B1820-130C-4442-B14B-E884A99CFD33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53" creationId="{855E58BB-E05C-41F2-BA65-BF4923F99D53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54" creationId="{7A8EA9A7-554C-4A8B-8FE5-00AD5FCF0E98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63" creationId="{B3A20D49-ED04-4634-ACC9-392EBDD958A2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64" creationId="{28B1BA14-B757-4706-9927-43D1731DB309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65" creationId="{E974A760-8E98-460C-83FD-CDA4001C6B63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66" creationId="{257DAB91-9564-4F9B-9E22-6F8DAE1415A1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67" creationId="{D9BF2362-9C3A-4648-887C-E22888E8B142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68" creationId="{4B5C3AC9-A881-4426-B5F1-578E6E43732B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69" creationId="{03F8FA0C-1A78-4D3F-AF06-A950314C7582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70" creationId="{586D7AD4-0F66-43B5-9651-80B0E624B4D2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72" creationId="{487584CA-8501-4B62-B77F-1CCCBFF9D72B}"/>
          </ac:spMkLst>
        </pc:spChg>
        <pc:spChg chg="add mod">
          <ac:chgData name="Alvaro Andres Jaramillo Lopez" userId="8f19c4bb-797d-4697-b061-7c032761507d" providerId="ADAL" clId="{5D5822CC-BDB8-47CB-B5EC-B365E642A7EA}" dt="2019-05-06T15:08:44.324" v="523" actId="1036"/>
          <ac:spMkLst>
            <pc:docMk/>
            <pc:sldMk cId="1419227382" sldId="270"/>
            <ac:spMk id="83" creationId="{520A3D80-FC21-4E8E-8DBC-6B0D9B9173F4}"/>
          </ac:spMkLst>
        </pc:spChg>
        <pc:picChg chg="del">
          <ac:chgData name="Alvaro Andres Jaramillo Lopez" userId="8f19c4bb-797d-4697-b061-7c032761507d" providerId="ADAL" clId="{5D5822CC-BDB8-47CB-B5EC-B365E642A7EA}" dt="2019-05-06T15:08:21.561" v="500" actId="478"/>
          <ac:picMkLst>
            <pc:docMk/>
            <pc:sldMk cId="1419227382" sldId="270"/>
            <ac:picMk id="1026" creationId="{3E40D4BE-4E8B-44BF-BD4E-B1394B8A3BBF}"/>
          </ac:picMkLst>
        </pc:pic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3" creationId="{701DD602-85FA-4938-A334-2F84BB0DEDDD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4" creationId="{A379BFC0-AAF0-4CFE-B08C-6982BEC6212A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5" creationId="{A943B622-AC27-4672-8AF0-6B18328FF839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6" creationId="{F5BB7CAD-0849-4908-819B-8CFC1A77B47F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7" creationId="{228D7DE8-98DE-4C0D-AB25-7AD43CA5EF01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8" creationId="{937646FC-766E-4562-BE6A-01A8ADAA06B2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9" creationId="{50C73C66-1DF4-4BD4-AE7E-6EA01C613FA0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10" creationId="{0D408857-F4BF-4910-8F97-42E2D74C7CE6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11" creationId="{1A36E70E-E559-4224-AEB0-44E8F09A89F9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25" creationId="{8CDB6346-D145-41E8-AFD6-5F2BC6E70BEF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27" creationId="{AE645DFA-69F9-45DE-A635-DF350EFBAD5B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28" creationId="{886FFA77-5D80-4DAA-82E1-8ADC57AF73C1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29" creationId="{4A553EEE-A7A0-4336-A607-E432F032CB8B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30" creationId="{E61DC324-92F2-452B-874D-80998C9CC173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31" creationId="{FF91FB85-6483-4DFA-93C2-2A96671773BB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55" creationId="{0C47B497-0C0C-44C9-9497-3A04C6FC483D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56" creationId="{8C9B686C-746C-4A4B-9B22-DBA7A916406A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57" creationId="{0CE94A63-738D-4E06-9F42-6B58E4E596CD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58" creationId="{B679772E-48A3-476B-98BC-6016C6495186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59" creationId="{38FDF930-D6DD-4C6F-9BDD-5AF5682D4855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60" creationId="{19EC301A-CB18-48F8-B7A6-AC3A48A670AA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61" creationId="{5CEE2A3F-C91F-4355-9B8B-41A08231D64F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62" creationId="{21CA5E59-A969-4B70-8CC1-99A3AA5E6C1B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71" creationId="{34A10D2F-72DC-46D7-B68C-F0A0886A27CE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73" creationId="{3A072127-C061-4753-A38C-1D4EFDE103DA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74" creationId="{51BF2938-A42A-483C-AB75-68CCE6C983BC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75" creationId="{A4745A96-4ECE-411A-8681-B8E6B1245CF1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76" creationId="{4EA77512-1FCE-4641-910B-687D52D42726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77" creationId="{EAEFACE4-2F78-4949-B5E7-DB69D3D9C471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78" creationId="{73F25738-91C7-49CD-A8E6-50C27A2F605C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79" creationId="{2E3057EB-663E-48F4-B523-364B9FB2AB4B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80" creationId="{B97A8537-C0B6-4A05-8D7C-D1052E49545F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81" creationId="{8FDEB0A0-26E2-400E-A045-EA4D17476A85}"/>
          </ac:cxnSpMkLst>
        </pc:cxnChg>
        <pc:cxnChg chg="add mod">
          <ac:chgData name="Alvaro Andres Jaramillo Lopez" userId="8f19c4bb-797d-4697-b061-7c032761507d" providerId="ADAL" clId="{5D5822CC-BDB8-47CB-B5EC-B365E642A7EA}" dt="2019-05-06T15:08:44.324" v="523" actId="1036"/>
          <ac:cxnSpMkLst>
            <pc:docMk/>
            <pc:sldMk cId="1419227382" sldId="270"/>
            <ac:cxnSpMk id="82" creationId="{6782D807-74C5-4D6F-8A9F-0E656635A252}"/>
          </ac:cxnSpMkLst>
        </pc:cxnChg>
      </pc:sldChg>
    </pc:docChg>
  </pc:docChgLst>
  <pc:docChgLst>
    <pc:chgData name="Alvaro Andres Jaramillo Lopez" userId="8f19c4bb-797d-4697-b061-7c032761507d" providerId="ADAL" clId="{85836B5F-11AE-45E2-8332-85CFDFCE0684}"/>
    <pc:docChg chg="undo custSel modSld">
      <pc:chgData name="Alvaro Andres Jaramillo Lopez" userId="8f19c4bb-797d-4697-b061-7c032761507d" providerId="ADAL" clId="{85836B5F-11AE-45E2-8332-85CFDFCE0684}" dt="2019-04-01T16:23:39.918" v="77" actId="20577"/>
      <pc:docMkLst>
        <pc:docMk/>
      </pc:docMkLst>
      <pc:sldChg chg="addSp delSp modSp">
        <pc:chgData name="Alvaro Andres Jaramillo Lopez" userId="8f19c4bb-797d-4697-b061-7c032761507d" providerId="ADAL" clId="{85836B5F-11AE-45E2-8332-85CFDFCE0684}" dt="2019-03-14T21:05:52.864" v="25" actId="1076"/>
        <pc:sldMkLst>
          <pc:docMk/>
          <pc:sldMk cId="968954692" sldId="257"/>
        </pc:sldMkLst>
        <pc:spChg chg="add mod">
          <ac:chgData name="Alvaro Andres Jaramillo Lopez" userId="8f19c4bb-797d-4697-b061-7c032761507d" providerId="ADAL" clId="{85836B5F-11AE-45E2-8332-85CFDFCE0684}" dt="2019-03-14T21:04:12.402" v="20" actId="207"/>
          <ac:spMkLst>
            <pc:docMk/>
            <pc:sldMk cId="968954692" sldId="257"/>
            <ac:spMk id="11" creationId="{D7003BB3-04FA-4EB9-9418-1D3F915BE349}"/>
          </ac:spMkLst>
        </pc:spChg>
        <pc:spChg chg="add mod">
          <ac:chgData name="Alvaro Andres Jaramillo Lopez" userId="8f19c4bb-797d-4697-b061-7c032761507d" providerId="ADAL" clId="{85836B5F-11AE-45E2-8332-85CFDFCE0684}" dt="2019-03-14T21:05:52.864" v="25" actId="1076"/>
          <ac:spMkLst>
            <pc:docMk/>
            <pc:sldMk cId="968954692" sldId="257"/>
            <ac:spMk id="13" creationId="{51882DCD-DC17-419B-B4B7-72933904D799}"/>
          </ac:spMkLst>
        </pc:spChg>
        <pc:spChg chg="add mod">
          <ac:chgData name="Alvaro Andres Jaramillo Lopez" userId="8f19c4bb-797d-4697-b061-7c032761507d" providerId="ADAL" clId="{85836B5F-11AE-45E2-8332-85CFDFCE0684}" dt="2019-03-14T21:05:52.864" v="25" actId="1076"/>
          <ac:spMkLst>
            <pc:docMk/>
            <pc:sldMk cId="968954692" sldId="257"/>
            <ac:spMk id="14" creationId="{2489AC2C-6791-4F84-A90D-4BE30947DE49}"/>
          </ac:spMkLst>
        </pc:spChg>
        <pc:spChg chg="mod">
          <ac:chgData name="Alvaro Andres Jaramillo Lopez" userId="8f19c4bb-797d-4697-b061-7c032761507d" providerId="ADAL" clId="{85836B5F-11AE-45E2-8332-85CFDFCE0684}" dt="2019-03-14T21:05:39.196" v="22" actId="113"/>
          <ac:spMkLst>
            <pc:docMk/>
            <pc:sldMk cId="968954692" sldId="257"/>
            <ac:spMk id="34" creationId="{CF0A85E7-F503-CA46-87E1-DCD887D04A46}"/>
          </ac:spMkLst>
        </pc:spChg>
        <pc:spChg chg="del mod">
          <ac:chgData name="Alvaro Andres Jaramillo Lopez" userId="8f19c4bb-797d-4697-b061-7c032761507d" providerId="ADAL" clId="{85836B5F-11AE-45E2-8332-85CFDFCE0684}" dt="2019-03-14T21:05:44.637" v="23" actId="478"/>
          <ac:spMkLst>
            <pc:docMk/>
            <pc:sldMk cId="968954692" sldId="257"/>
            <ac:spMk id="39" creationId="{BDBC73FC-5C86-3A48-AF92-9BAC6683C51E}"/>
          </ac:spMkLst>
        </pc:spChg>
        <pc:spChg chg="del mod">
          <ac:chgData name="Alvaro Andres Jaramillo Lopez" userId="8f19c4bb-797d-4697-b061-7c032761507d" providerId="ADAL" clId="{85836B5F-11AE-45E2-8332-85CFDFCE0684}" dt="2019-03-14T21:05:44.637" v="23" actId="478"/>
          <ac:spMkLst>
            <pc:docMk/>
            <pc:sldMk cId="968954692" sldId="257"/>
            <ac:spMk id="41" creationId="{89AC425F-A6BB-7348-B6DF-4A3026FD4B97}"/>
          </ac:spMkLst>
        </pc:spChg>
        <pc:cxnChg chg="add mod">
          <ac:chgData name="Alvaro Andres Jaramillo Lopez" userId="8f19c4bb-797d-4697-b061-7c032761507d" providerId="ADAL" clId="{85836B5F-11AE-45E2-8332-85CFDFCE0684}" dt="2019-03-14T21:05:52.864" v="25" actId="1076"/>
          <ac:cxnSpMkLst>
            <pc:docMk/>
            <pc:sldMk cId="968954692" sldId="257"/>
            <ac:cxnSpMk id="12" creationId="{69D5EE58-BF3C-4B66-8D28-FF327DC63C8A}"/>
          </ac:cxnSpMkLst>
        </pc:cxnChg>
        <pc:cxnChg chg="mod">
          <ac:chgData name="Alvaro Andres Jaramillo Lopez" userId="8f19c4bb-797d-4697-b061-7c032761507d" providerId="ADAL" clId="{85836B5F-11AE-45E2-8332-85CFDFCE0684}" dt="2019-03-14T21:03:09.272" v="0" actId="1076"/>
          <ac:cxnSpMkLst>
            <pc:docMk/>
            <pc:sldMk cId="968954692" sldId="257"/>
            <ac:cxnSpMk id="32" creationId="{CF5412A4-136E-ED4F-88A8-0A11FD1F133E}"/>
          </ac:cxnSpMkLst>
        </pc:cxnChg>
        <pc:cxnChg chg="del mod">
          <ac:chgData name="Alvaro Andres Jaramillo Lopez" userId="8f19c4bb-797d-4697-b061-7c032761507d" providerId="ADAL" clId="{85836B5F-11AE-45E2-8332-85CFDFCE0684}" dt="2019-03-14T21:05:44.637" v="23" actId="478"/>
          <ac:cxnSpMkLst>
            <pc:docMk/>
            <pc:sldMk cId="968954692" sldId="257"/>
            <ac:cxnSpMk id="38" creationId="{026FDF06-326F-3D4F-A592-A1FB1667274E}"/>
          </ac:cxnSpMkLst>
        </pc:cxnChg>
        <pc:cxnChg chg="del mod">
          <ac:chgData name="Alvaro Andres Jaramillo Lopez" userId="8f19c4bb-797d-4697-b061-7c032761507d" providerId="ADAL" clId="{85836B5F-11AE-45E2-8332-85CFDFCE0684}" dt="2019-03-14T21:05:44.637" v="23" actId="478"/>
          <ac:cxnSpMkLst>
            <pc:docMk/>
            <pc:sldMk cId="968954692" sldId="257"/>
            <ac:cxnSpMk id="40" creationId="{8D137E97-41CF-6C4E-BBFF-57E74B23789D}"/>
          </ac:cxnSpMkLst>
        </pc:cxnChg>
      </pc:sldChg>
      <pc:sldChg chg="modSp">
        <pc:chgData name="Alvaro Andres Jaramillo Lopez" userId="8f19c4bb-797d-4697-b061-7c032761507d" providerId="ADAL" clId="{85836B5F-11AE-45E2-8332-85CFDFCE0684}" dt="2019-04-01T16:23:39.918" v="77" actId="20577"/>
        <pc:sldMkLst>
          <pc:docMk/>
          <pc:sldMk cId="1180247225" sldId="263"/>
        </pc:sldMkLst>
        <pc:spChg chg="mod">
          <ac:chgData name="Alvaro Andres Jaramillo Lopez" userId="8f19c4bb-797d-4697-b061-7c032761507d" providerId="ADAL" clId="{85836B5F-11AE-45E2-8332-85CFDFCE0684}" dt="2019-04-01T16:23:39.918" v="77" actId="20577"/>
          <ac:spMkLst>
            <pc:docMk/>
            <pc:sldMk cId="1180247225" sldId="263"/>
            <ac:spMk id="10" creationId="{70384673-F29E-9E41-AA5C-3DC9D9A4328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E4D1B-F70B-4C94-A229-776403C127A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6716A9A-D911-4BBA-8922-C450541EB1B0}">
      <dgm:prSet phldrT="[Texto]" custT="1"/>
      <dgm:spPr/>
      <dgm:t>
        <a:bodyPr/>
        <a:lstStyle/>
        <a:p>
          <a:r>
            <a:rPr lang="es-ES" sz="1600" b="1" dirty="0" smtClean="0"/>
            <a:t>Definición Alcance del Plan de capacitación y formación</a:t>
          </a:r>
          <a:endParaRPr lang="es-ES" sz="1600" b="1" dirty="0"/>
        </a:p>
      </dgm:t>
    </dgm:pt>
    <dgm:pt modelId="{8EDE8434-C321-4772-B226-4B39A0DED771}" type="parTrans" cxnId="{ABA805CB-2FD3-4B91-AA1A-0461DFDCA70C}">
      <dgm:prSet/>
      <dgm:spPr/>
      <dgm:t>
        <a:bodyPr/>
        <a:lstStyle/>
        <a:p>
          <a:endParaRPr lang="es-ES" sz="2000"/>
        </a:p>
      </dgm:t>
    </dgm:pt>
    <dgm:pt modelId="{26986441-DDF5-42D4-8102-62AE91BEEB30}" type="sibTrans" cxnId="{ABA805CB-2FD3-4B91-AA1A-0461DFDCA70C}">
      <dgm:prSet/>
      <dgm:spPr/>
      <dgm:t>
        <a:bodyPr/>
        <a:lstStyle/>
        <a:p>
          <a:endParaRPr lang="es-ES" sz="2000"/>
        </a:p>
      </dgm:t>
    </dgm:pt>
    <dgm:pt modelId="{753F4C3F-7AE5-4329-852F-69F7D524E8CA}">
      <dgm:prSet phldrT="[Texto]" custT="1"/>
      <dgm:spPr/>
      <dgm:t>
        <a:bodyPr/>
        <a:lstStyle/>
        <a:p>
          <a:r>
            <a:rPr lang="es-ES" sz="1400" dirty="0" smtClean="0"/>
            <a:t>En el marco del subsistema debe dejarse claro el alcance del plan en términos de orientaciones para</a:t>
          </a:r>
        </a:p>
        <a:p>
          <a:r>
            <a:rPr lang="es-ES" sz="1400" dirty="0" smtClean="0"/>
            <a:t>1. Formación de profesionales que aportan en el desarrollo rural</a:t>
          </a:r>
        </a:p>
        <a:p>
          <a:r>
            <a:rPr lang="es-ES" sz="1400" dirty="0" smtClean="0"/>
            <a:t>2. Actualización de los profesionales que actualmente están en los temas de desarrollo rural – principalmente extensionistas</a:t>
          </a:r>
          <a:endParaRPr lang="es-ES" sz="1400" dirty="0"/>
        </a:p>
      </dgm:t>
    </dgm:pt>
    <dgm:pt modelId="{9D4B534B-3B46-4F27-9536-4AAB0B2FD983}" type="parTrans" cxnId="{2A8834E9-21D1-43C9-B441-5016FB6F2FB1}">
      <dgm:prSet/>
      <dgm:spPr/>
      <dgm:t>
        <a:bodyPr/>
        <a:lstStyle/>
        <a:p>
          <a:endParaRPr lang="es-ES" sz="2000"/>
        </a:p>
      </dgm:t>
    </dgm:pt>
    <dgm:pt modelId="{032ECFF2-6CC3-4C07-BE47-E3A9415DDCB4}" type="sibTrans" cxnId="{2A8834E9-21D1-43C9-B441-5016FB6F2FB1}">
      <dgm:prSet/>
      <dgm:spPr/>
      <dgm:t>
        <a:bodyPr/>
        <a:lstStyle/>
        <a:p>
          <a:endParaRPr lang="es-ES" sz="2000"/>
        </a:p>
      </dgm:t>
    </dgm:pt>
    <dgm:pt modelId="{A8716DA8-8E4C-4852-B2CA-A1C01F29EBFC}">
      <dgm:prSet phldrT="[Texto]" custT="1"/>
      <dgm:spPr/>
      <dgm:t>
        <a:bodyPr/>
        <a:lstStyle/>
        <a:p>
          <a:r>
            <a:rPr lang="es-ES" sz="1600" b="1" dirty="0" smtClean="0"/>
            <a:t>Priorización acciones a partir de los insumos de las entidades</a:t>
          </a:r>
          <a:endParaRPr lang="es-ES" sz="1600" b="1" dirty="0"/>
        </a:p>
      </dgm:t>
    </dgm:pt>
    <dgm:pt modelId="{91B95109-ED3A-4F11-89AD-C7AAB34B8AD8}" type="parTrans" cxnId="{70DAD893-2638-410E-9CC4-CFA6706857E2}">
      <dgm:prSet/>
      <dgm:spPr/>
      <dgm:t>
        <a:bodyPr/>
        <a:lstStyle/>
        <a:p>
          <a:endParaRPr lang="es-ES" sz="2000"/>
        </a:p>
      </dgm:t>
    </dgm:pt>
    <dgm:pt modelId="{C05FA30C-C91F-404B-8394-FC3BADFBA751}" type="sibTrans" cxnId="{70DAD893-2638-410E-9CC4-CFA6706857E2}">
      <dgm:prSet/>
      <dgm:spPr/>
      <dgm:t>
        <a:bodyPr/>
        <a:lstStyle/>
        <a:p>
          <a:endParaRPr lang="es-ES" sz="2000"/>
        </a:p>
      </dgm:t>
    </dgm:pt>
    <dgm:pt modelId="{059D0574-9B5F-49F0-8E74-716EF6BF53E9}">
      <dgm:prSet phldrT="[Texto]" custT="1"/>
      <dgm:spPr/>
      <dgm:t>
        <a:bodyPr/>
        <a:lstStyle/>
        <a:p>
          <a:r>
            <a:rPr lang="es-ES" sz="1400" dirty="0" smtClean="0"/>
            <a:t>Teniendo en cuenta que ya se cuenta con acciones por parte de las distintas entidades que recogen las necesidades en materia de formación,  deben priorizarse y definirse en función de las orientaciones para los procesos de formación y actualización</a:t>
          </a:r>
          <a:endParaRPr lang="es-ES" sz="1400" dirty="0"/>
        </a:p>
      </dgm:t>
    </dgm:pt>
    <dgm:pt modelId="{67CEB340-CC2A-442C-A4D0-B67A6EB6510E}" type="parTrans" cxnId="{5F7D37A2-2A74-4EF9-A810-37BA63BFD6A5}">
      <dgm:prSet/>
      <dgm:spPr/>
      <dgm:t>
        <a:bodyPr/>
        <a:lstStyle/>
        <a:p>
          <a:endParaRPr lang="es-ES" sz="2000"/>
        </a:p>
      </dgm:t>
    </dgm:pt>
    <dgm:pt modelId="{02D014B4-1563-47D9-9A86-035CFDA0EBE2}" type="sibTrans" cxnId="{5F7D37A2-2A74-4EF9-A810-37BA63BFD6A5}">
      <dgm:prSet/>
      <dgm:spPr/>
      <dgm:t>
        <a:bodyPr/>
        <a:lstStyle/>
        <a:p>
          <a:endParaRPr lang="es-ES" sz="2000"/>
        </a:p>
      </dgm:t>
    </dgm:pt>
    <dgm:pt modelId="{4FE4463A-88DA-4182-8465-1B8D62EB8E21}">
      <dgm:prSet phldrT="[Texto]" custT="1"/>
      <dgm:spPr/>
      <dgm:t>
        <a:bodyPr/>
        <a:lstStyle/>
        <a:p>
          <a:r>
            <a:rPr lang="es-ES" sz="1600" b="1" dirty="0" smtClean="0"/>
            <a:t>Construcción  documento Plan de formación y capacitación</a:t>
          </a:r>
          <a:endParaRPr lang="es-ES" sz="1600" b="1" dirty="0"/>
        </a:p>
      </dgm:t>
    </dgm:pt>
    <dgm:pt modelId="{7FDE27A2-ADD3-47B4-BF75-1DB4D533F679}" type="parTrans" cxnId="{4D127654-40D4-4A66-B325-808A5F7B6C86}">
      <dgm:prSet/>
      <dgm:spPr/>
      <dgm:t>
        <a:bodyPr/>
        <a:lstStyle/>
        <a:p>
          <a:endParaRPr lang="es-ES" sz="2000"/>
        </a:p>
      </dgm:t>
    </dgm:pt>
    <dgm:pt modelId="{44F96288-E849-464F-9363-126FBE30F1BC}" type="sibTrans" cxnId="{4D127654-40D4-4A66-B325-808A5F7B6C86}">
      <dgm:prSet/>
      <dgm:spPr/>
      <dgm:t>
        <a:bodyPr/>
        <a:lstStyle/>
        <a:p>
          <a:endParaRPr lang="es-ES" sz="2000"/>
        </a:p>
      </dgm:t>
    </dgm:pt>
    <dgm:pt modelId="{124202C7-20F0-41AC-AF86-ABFD4A684BE5}">
      <dgm:prSet phldrT="[Texto]" custT="1"/>
      <dgm:spPr/>
      <dgm:t>
        <a:bodyPr/>
        <a:lstStyle/>
        <a:p>
          <a:r>
            <a:rPr lang="es-ES" sz="1400" dirty="0" smtClean="0"/>
            <a:t>Partiendo de la necesidad de definir en este las las orientaciones al sector contar con un documento que de cuenta del alcance y acciones previstas para el plan de formación  y capacitación</a:t>
          </a:r>
          <a:endParaRPr lang="es-ES" sz="1400" dirty="0"/>
        </a:p>
      </dgm:t>
    </dgm:pt>
    <dgm:pt modelId="{21869E95-0EA3-4F7A-AC4A-FCA54076BA5D}" type="parTrans" cxnId="{66783C00-7AC2-4E7E-A27E-78D61EAED86B}">
      <dgm:prSet/>
      <dgm:spPr/>
      <dgm:t>
        <a:bodyPr/>
        <a:lstStyle/>
        <a:p>
          <a:endParaRPr lang="es-ES" sz="2000"/>
        </a:p>
      </dgm:t>
    </dgm:pt>
    <dgm:pt modelId="{DBF0F5A0-EA21-4FB2-8B3C-3AF3A583B005}" type="sibTrans" cxnId="{66783C00-7AC2-4E7E-A27E-78D61EAED86B}">
      <dgm:prSet/>
      <dgm:spPr/>
      <dgm:t>
        <a:bodyPr/>
        <a:lstStyle/>
        <a:p>
          <a:endParaRPr lang="es-ES" sz="2000"/>
        </a:p>
      </dgm:t>
    </dgm:pt>
    <dgm:pt modelId="{304D80D7-8C6F-49F7-AF7D-06281BC19C3C}">
      <dgm:prSet phldrT="[Texto]" custT="1"/>
      <dgm:spPr/>
      <dgm:t>
        <a:bodyPr/>
        <a:lstStyle/>
        <a:p>
          <a:r>
            <a:rPr lang="es-ES" sz="1600" b="1" dirty="0" smtClean="0"/>
            <a:t>Presentación Subsistema de Formación y Capacitación</a:t>
          </a:r>
          <a:endParaRPr lang="es-ES" sz="1600" b="1" dirty="0"/>
        </a:p>
      </dgm:t>
    </dgm:pt>
    <dgm:pt modelId="{3B178603-3394-4A71-A190-CA66426E8BBC}" type="parTrans" cxnId="{CD29CA6C-154D-4574-B2BB-DAB73E1CE13E}">
      <dgm:prSet/>
      <dgm:spPr/>
      <dgm:t>
        <a:bodyPr/>
        <a:lstStyle/>
        <a:p>
          <a:endParaRPr lang="es-ES" sz="2000"/>
        </a:p>
      </dgm:t>
    </dgm:pt>
    <dgm:pt modelId="{EDBAE892-3EAC-47A3-9CD3-04AA2617298B}" type="sibTrans" cxnId="{CD29CA6C-154D-4574-B2BB-DAB73E1CE13E}">
      <dgm:prSet/>
      <dgm:spPr/>
      <dgm:t>
        <a:bodyPr/>
        <a:lstStyle/>
        <a:p>
          <a:endParaRPr lang="es-ES" sz="2000"/>
        </a:p>
      </dgm:t>
    </dgm:pt>
    <dgm:pt modelId="{AFA5098A-77A4-485E-A439-2A138923FD10}">
      <dgm:prSet phldrT="[Texto]" custT="1"/>
      <dgm:spPr/>
      <dgm:t>
        <a:bodyPr/>
        <a:lstStyle/>
        <a:p>
          <a:r>
            <a:rPr lang="es-ES" sz="1400" dirty="0" smtClean="0"/>
            <a:t>Se requiere una revisión, retroalimentación y validación por arte de los miembros del comité técnico del subsistema de formación y capacitación</a:t>
          </a:r>
          <a:endParaRPr lang="es-ES" sz="1400" dirty="0"/>
        </a:p>
      </dgm:t>
    </dgm:pt>
    <dgm:pt modelId="{5FA82EEC-2B09-446D-A6CD-E3AD5E0AE125}" type="parTrans" cxnId="{FFA3E024-40F7-46B9-83B2-00E8E44E74FC}">
      <dgm:prSet/>
      <dgm:spPr/>
      <dgm:t>
        <a:bodyPr/>
        <a:lstStyle/>
        <a:p>
          <a:endParaRPr lang="es-ES" sz="2000"/>
        </a:p>
      </dgm:t>
    </dgm:pt>
    <dgm:pt modelId="{7CB42702-7E84-4F2A-A09B-7853F93AAE8F}" type="sibTrans" cxnId="{FFA3E024-40F7-46B9-83B2-00E8E44E74FC}">
      <dgm:prSet/>
      <dgm:spPr/>
      <dgm:t>
        <a:bodyPr/>
        <a:lstStyle/>
        <a:p>
          <a:endParaRPr lang="es-ES" sz="2000"/>
        </a:p>
      </dgm:t>
    </dgm:pt>
    <dgm:pt modelId="{C917962B-FC21-4EE7-8895-6A72EDEC2FAC}">
      <dgm:prSet phldrT="[Texto]" custT="1"/>
      <dgm:spPr/>
      <dgm:t>
        <a:bodyPr/>
        <a:lstStyle/>
        <a:p>
          <a:r>
            <a:rPr lang="es-ES" sz="1600" b="1" dirty="0" smtClean="0"/>
            <a:t>Presentación Consejo Superior SNIA</a:t>
          </a:r>
          <a:endParaRPr lang="es-ES" sz="1600" b="1" dirty="0"/>
        </a:p>
      </dgm:t>
    </dgm:pt>
    <dgm:pt modelId="{C6C013DE-39C0-4526-BEDD-6D6E59AA66E4}" type="parTrans" cxnId="{508D3CA9-DD76-45FF-AD27-C63952978803}">
      <dgm:prSet/>
      <dgm:spPr/>
      <dgm:t>
        <a:bodyPr/>
        <a:lstStyle/>
        <a:p>
          <a:endParaRPr lang="es-ES" sz="2000"/>
        </a:p>
      </dgm:t>
    </dgm:pt>
    <dgm:pt modelId="{F3ACFCCB-9BA5-4325-BA36-720723908CB0}" type="sibTrans" cxnId="{508D3CA9-DD76-45FF-AD27-C63952978803}">
      <dgm:prSet/>
      <dgm:spPr/>
      <dgm:t>
        <a:bodyPr/>
        <a:lstStyle/>
        <a:p>
          <a:endParaRPr lang="es-ES" sz="2000"/>
        </a:p>
      </dgm:t>
    </dgm:pt>
    <dgm:pt modelId="{902D56AD-046B-4D9D-9B31-C1178B125DE6}">
      <dgm:prSet phldrT="[Texto]" custT="1"/>
      <dgm:spPr/>
      <dgm:t>
        <a:bodyPr/>
        <a:lstStyle/>
        <a:p>
          <a:r>
            <a:rPr lang="es-ES" sz="1400" dirty="0" smtClean="0"/>
            <a:t>Socialización , validación y aprobación del Plan</a:t>
          </a:r>
          <a:endParaRPr lang="es-ES" sz="1400" dirty="0"/>
        </a:p>
      </dgm:t>
    </dgm:pt>
    <dgm:pt modelId="{088F775B-9D9D-4113-AF5D-092425B3AB7A}" type="parTrans" cxnId="{133C9804-6F63-47CC-BCEB-F6830D6F10FC}">
      <dgm:prSet/>
      <dgm:spPr/>
      <dgm:t>
        <a:bodyPr/>
        <a:lstStyle/>
        <a:p>
          <a:endParaRPr lang="es-ES" sz="2000"/>
        </a:p>
      </dgm:t>
    </dgm:pt>
    <dgm:pt modelId="{9BAC1A33-5747-4D72-9691-011ECD812E4F}" type="sibTrans" cxnId="{133C9804-6F63-47CC-BCEB-F6830D6F10FC}">
      <dgm:prSet/>
      <dgm:spPr/>
      <dgm:t>
        <a:bodyPr/>
        <a:lstStyle/>
        <a:p>
          <a:endParaRPr lang="es-ES" sz="2000"/>
        </a:p>
      </dgm:t>
    </dgm:pt>
    <dgm:pt modelId="{9136D713-5DA3-4729-B6BE-0AA86770765F}" type="pres">
      <dgm:prSet presAssocID="{CF7E4D1B-F70B-4C94-A229-776403C127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920919-B2B4-4408-B7FA-47B1E39A5F45}" type="pres">
      <dgm:prSet presAssocID="{56716A9A-D911-4BBA-8922-C450541EB1B0}" presName="composite" presStyleCnt="0"/>
      <dgm:spPr/>
    </dgm:pt>
    <dgm:pt modelId="{BAD6C9E1-89A5-4FD5-8AF8-EB69834B3C88}" type="pres">
      <dgm:prSet presAssocID="{56716A9A-D911-4BBA-8922-C450541EB1B0}" presName="parTx" presStyleLbl="node1" presStyleIdx="0" presStyleCnt="5" custScaleY="135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F8625D-9EA6-4464-A682-4C4F96CF563A}" type="pres">
      <dgm:prSet presAssocID="{56716A9A-D911-4BBA-8922-C450541EB1B0}" presName="desTx" presStyleLbl="revTx" presStyleIdx="0" presStyleCnt="5" custLinFactNeighborX="10040" custLinFactNeighborY="174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E36728-C7C4-44FB-B3BA-C046C85E4AE7}" type="pres">
      <dgm:prSet presAssocID="{26986441-DDF5-42D4-8102-62AE91BEEB30}" presName="space" presStyleCnt="0"/>
      <dgm:spPr/>
    </dgm:pt>
    <dgm:pt modelId="{D206B32D-6FBD-4507-A183-2DA2B524BE6F}" type="pres">
      <dgm:prSet presAssocID="{A8716DA8-8E4C-4852-B2CA-A1C01F29EBFC}" presName="composite" presStyleCnt="0"/>
      <dgm:spPr/>
    </dgm:pt>
    <dgm:pt modelId="{CF08E9B5-71A9-4048-B863-8B181FA2F90E}" type="pres">
      <dgm:prSet presAssocID="{A8716DA8-8E4C-4852-B2CA-A1C01F29EBFC}" presName="parTx" presStyleLbl="node1" presStyleIdx="1" presStyleCnt="5" custScaleY="135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F6299F-6BCB-4151-9A64-7F680F2DEE0F}" type="pres">
      <dgm:prSet presAssocID="{A8716DA8-8E4C-4852-B2CA-A1C01F29EBFC}" presName="desTx" presStyleLbl="revTx" presStyleIdx="1" presStyleCnt="5" custLinFactNeighborX="10040" custLinFactNeighborY="174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D67537-EC30-4FC6-8036-499DA0316177}" type="pres">
      <dgm:prSet presAssocID="{C05FA30C-C91F-404B-8394-FC3BADFBA751}" presName="space" presStyleCnt="0"/>
      <dgm:spPr/>
    </dgm:pt>
    <dgm:pt modelId="{61CCA4AE-9F37-4B66-81B8-6C9ADE062DC3}" type="pres">
      <dgm:prSet presAssocID="{4FE4463A-88DA-4182-8465-1B8D62EB8E21}" presName="composite" presStyleCnt="0"/>
      <dgm:spPr/>
    </dgm:pt>
    <dgm:pt modelId="{A4EF6843-184C-4C17-A379-9CB930C1613B}" type="pres">
      <dgm:prSet presAssocID="{4FE4463A-88DA-4182-8465-1B8D62EB8E21}" presName="parTx" presStyleLbl="node1" presStyleIdx="2" presStyleCnt="5" custScaleY="135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AC47E1-2860-44E0-9F65-11E5D704D1C0}" type="pres">
      <dgm:prSet presAssocID="{4FE4463A-88DA-4182-8465-1B8D62EB8E21}" presName="desTx" presStyleLbl="revTx" presStyleIdx="2" presStyleCnt="5" custLinFactNeighborX="10040" custLinFactNeighborY="174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DA69F-3E0E-4757-84BC-AB2EA113CFA9}" type="pres">
      <dgm:prSet presAssocID="{44F96288-E849-464F-9363-126FBE30F1BC}" presName="space" presStyleCnt="0"/>
      <dgm:spPr/>
    </dgm:pt>
    <dgm:pt modelId="{B4ED5C89-91C3-4B23-A0D9-FBD08B90BF52}" type="pres">
      <dgm:prSet presAssocID="{304D80D7-8C6F-49F7-AF7D-06281BC19C3C}" presName="composite" presStyleCnt="0"/>
      <dgm:spPr/>
    </dgm:pt>
    <dgm:pt modelId="{2C3F8690-0117-43C7-984C-C9C7A41C3CE7}" type="pres">
      <dgm:prSet presAssocID="{304D80D7-8C6F-49F7-AF7D-06281BC19C3C}" presName="parTx" presStyleLbl="node1" presStyleIdx="3" presStyleCnt="5" custScaleY="135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CFBF10-D69F-4A38-9DB7-6DA8720622C0}" type="pres">
      <dgm:prSet presAssocID="{304D80D7-8C6F-49F7-AF7D-06281BC19C3C}" presName="desTx" presStyleLbl="revTx" presStyleIdx="3" presStyleCnt="5" custLinFactNeighborX="10040" custLinFactNeighborY="174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28BD24-C6BD-4F3D-A908-D13074EBA403}" type="pres">
      <dgm:prSet presAssocID="{EDBAE892-3EAC-47A3-9CD3-04AA2617298B}" presName="space" presStyleCnt="0"/>
      <dgm:spPr/>
    </dgm:pt>
    <dgm:pt modelId="{E35E5B34-BBDF-4770-BDDB-5D2664A8D394}" type="pres">
      <dgm:prSet presAssocID="{C917962B-FC21-4EE7-8895-6A72EDEC2FAC}" presName="composite" presStyleCnt="0"/>
      <dgm:spPr/>
    </dgm:pt>
    <dgm:pt modelId="{F7ED785B-07BB-450B-88FE-4A1276A128B6}" type="pres">
      <dgm:prSet presAssocID="{C917962B-FC21-4EE7-8895-6A72EDEC2FAC}" presName="parTx" presStyleLbl="node1" presStyleIdx="4" presStyleCnt="5" custScaleY="135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BE9628-6A9D-4606-B196-AC69D2012F9A}" type="pres">
      <dgm:prSet presAssocID="{C917962B-FC21-4EE7-8895-6A72EDEC2FAC}" presName="desTx" presStyleLbl="revTx" presStyleIdx="4" presStyleCnt="5" custLinFactNeighborX="10040" custLinFactNeighborY="174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2D6245-8C45-455A-8DD5-8415870D336E}" type="presOf" srcId="{753F4C3F-7AE5-4329-852F-69F7D524E8CA}" destId="{EDF8625D-9EA6-4464-A682-4C4F96CF563A}" srcOrd="0" destOrd="0" presId="urn:microsoft.com/office/officeart/2005/8/layout/chevron1"/>
    <dgm:cxn modelId="{B79F39A9-3DEC-43D5-9603-B07F11F347A0}" type="presOf" srcId="{124202C7-20F0-41AC-AF86-ABFD4A684BE5}" destId="{FAAC47E1-2860-44E0-9F65-11E5D704D1C0}" srcOrd="0" destOrd="0" presId="urn:microsoft.com/office/officeart/2005/8/layout/chevron1"/>
    <dgm:cxn modelId="{703BB11B-E0EA-444A-ACC3-66F7B3162891}" type="presOf" srcId="{CF7E4D1B-F70B-4C94-A229-776403C127A5}" destId="{9136D713-5DA3-4729-B6BE-0AA86770765F}" srcOrd="0" destOrd="0" presId="urn:microsoft.com/office/officeart/2005/8/layout/chevron1"/>
    <dgm:cxn modelId="{133C9804-6F63-47CC-BCEB-F6830D6F10FC}" srcId="{C917962B-FC21-4EE7-8895-6A72EDEC2FAC}" destId="{902D56AD-046B-4D9D-9B31-C1178B125DE6}" srcOrd="0" destOrd="0" parTransId="{088F775B-9D9D-4113-AF5D-092425B3AB7A}" sibTransId="{9BAC1A33-5747-4D72-9691-011ECD812E4F}"/>
    <dgm:cxn modelId="{C422A707-0974-4D63-AE27-E1075FFB2763}" type="presOf" srcId="{059D0574-9B5F-49F0-8E74-716EF6BF53E9}" destId="{0EF6299F-6BCB-4151-9A64-7F680F2DEE0F}" srcOrd="0" destOrd="0" presId="urn:microsoft.com/office/officeart/2005/8/layout/chevron1"/>
    <dgm:cxn modelId="{1DEDB57C-E3A6-45AF-B13B-EA8634FA170F}" type="presOf" srcId="{C917962B-FC21-4EE7-8895-6A72EDEC2FAC}" destId="{F7ED785B-07BB-450B-88FE-4A1276A128B6}" srcOrd="0" destOrd="0" presId="urn:microsoft.com/office/officeart/2005/8/layout/chevron1"/>
    <dgm:cxn modelId="{FFA3E024-40F7-46B9-83B2-00E8E44E74FC}" srcId="{304D80D7-8C6F-49F7-AF7D-06281BC19C3C}" destId="{AFA5098A-77A4-485E-A439-2A138923FD10}" srcOrd="0" destOrd="0" parTransId="{5FA82EEC-2B09-446D-A6CD-E3AD5E0AE125}" sibTransId="{7CB42702-7E84-4F2A-A09B-7853F93AAE8F}"/>
    <dgm:cxn modelId="{5F7D37A2-2A74-4EF9-A810-37BA63BFD6A5}" srcId="{A8716DA8-8E4C-4852-B2CA-A1C01F29EBFC}" destId="{059D0574-9B5F-49F0-8E74-716EF6BF53E9}" srcOrd="0" destOrd="0" parTransId="{67CEB340-CC2A-442C-A4D0-B67A6EB6510E}" sibTransId="{02D014B4-1563-47D9-9A86-035CFDA0EBE2}"/>
    <dgm:cxn modelId="{EE14BCBC-D384-43BE-A42D-603690C72279}" type="presOf" srcId="{4FE4463A-88DA-4182-8465-1B8D62EB8E21}" destId="{A4EF6843-184C-4C17-A379-9CB930C1613B}" srcOrd="0" destOrd="0" presId="urn:microsoft.com/office/officeart/2005/8/layout/chevron1"/>
    <dgm:cxn modelId="{ABA805CB-2FD3-4B91-AA1A-0461DFDCA70C}" srcId="{CF7E4D1B-F70B-4C94-A229-776403C127A5}" destId="{56716A9A-D911-4BBA-8922-C450541EB1B0}" srcOrd="0" destOrd="0" parTransId="{8EDE8434-C321-4772-B226-4B39A0DED771}" sibTransId="{26986441-DDF5-42D4-8102-62AE91BEEB30}"/>
    <dgm:cxn modelId="{508D3CA9-DD76-45FF-AD27-C63952978803}" srcId="{CF7E4D1B-F70B-4C94-A229-776403C127A5}" destId="{C917962B-FC21-4EE7-8895-6A72EDEC2FAC}" srcOrd="4" destOrd="0" parTransId="{C6C013DE-39C0-4526-BEDD-6D6E59AA66E4}" sibTransId="{F3ACFCCB-9BA5-4325-BA36-720723908CB0}"/>
    <dgm:cxn modelId="{1F6AC7C4-532F-475B-A138-5814F67DCFE9}" type="presOf" srcId="{56716A9A-D911-4BBA-8922-C450541EB1B0}" destId="{BAD6C9E1-89A5-4FD5-8AF8-EB69834B3C88}" srcOrd="0" destOrd="0" presId="urn:microsoft.com/office/officeart/2005/8/layout/chevron1"/>
    <dgm:cxn modelId="{66783C00-7AC2-4E7E-A27E-78D61EAED86B}" srcId="{4FE4463A-88DA-4182-8465-1B8D62EB8E21}" destId="{124202C7-20F0-41AC-AF86-ABFD4A684BE5}" srcOrd="0" destOrd="0" parTransId="{21869E95-0EA3-4F7A-AC4A-FCA54076BA5D}" sibTransId="{DBF0F5A0-EA21-4FB2-8B3C-3AF3A583B005}"/>
    <dgm:cxn modelId="{AA754A70-22EC-4B4A-BA7C-BEBA1F1916D2}" type="presOf" srcId="{304D80D7-8C6F-49F7-AF7D-06281BC19C3C}" destId="{2C3F8690-0117-43C7-984C-C9C7A41C3CE7}" srcOrd="0" destOrd="0" presId="urn:microsoft.com/office/officeart/2005/8/layout/chevron1"/>
    <dgm:cxn modelId="{9120EC92-0555-4CDE-8149-24B97728E7B8}" type="presOf" srcId="{AFA5098A-77A4-485E-A439-2A138923FD10}" destId="{A2CFBF10-D69F-4A38-9DB7-6DA8720622C0}" srcOrd="0" destOrd="0" presId="urn:microsoft.com/office/officeart/2005/8/layout/chevron1"/>
    <dgm:cxn modelId="{C3F990F0-2201-4176-B97C-E2B201EC2236}" type="presOf" srcId="{A8716DA8-8E4C-4852-B2CA-A1C01F29EBFC}" destId="{CF08E9B5-71A9-4048-B863-8B181FA2F90E}" srcOrd="0" destOrd="0" presId="urn:microsoft.com/office/officeart/2005/8/layout/chevron1"/>
    <dgm:cxn modelId="{CD29CA6C-154D-4574-B2BB-DAB73E1CE13E}" srcId="{CF7E4D1B-F70B-4C94-A229-776403C127A5}" destId="{304D80D7-8C6F-49F7-AF7D-06281BC19C3C}" srcOrd="3" destOrd="0" parTransId="{3B178603-3394-4A71-A190-CA66426E8BBC}" sibTransId="{EDBAE892-3EAC-47A3-9CD3-04AA2617298B}"/>
    <dgm:cxn modelId="{70DAD893-2638-410E-9CC4-CFA6706857E2}" srcId="{CF7E4D1B-F70B-4C94-A229-776403C127A5}" destId="{A8716DA8-8E4C-4852-B2CA-A1C01F29EBFC}" srcOrd="1" destOrd="0" parTransId="{91B95109-ED3A-4F11-89AD-C7AAB34B8AD8}" sibTransId="{C05FA30C-C91F-404B-8394-FC3BADFBA751}"/>
    <dgm:cxn modelId="{4D127654-40D4-4A66-B325-808A5F7B6C86}" srcId="{CF7E4D1B-F70B-4C94-A229-776403C127A5}" destId="{4FE4463A-88DA-4182-8465-1B8D62EB8E21}" srcOrd="2" destOrd="0" parTransId="{7FDE27A2-ADD3-47B4-BF75-1DB4D533F679}" sibTransId="{44F96288-E849-464F-9363-126FBE30F1BC}"/>
    <dgm:cxn modelId="{2A8834E9-21D1-43C9-B441-5016FB6F2FB1}" srcId="{56716A9A-D911-4BBA-8922-C450541EB1B0}" destId="{753F4C3F-7AE5-4329-852F-69F7D524E8CA}" srcOrd="0" destOrd="0" parTransId="{9D4B534B-3B46-4F27-9536-4AAB0B2FD983}" sibTransId="{032ECFF2-6CC3-4C07-BE47-E3A9415DDCB4}"/>
    <dgm:cxn modelId="{784269AC-CB07-46E2-8B19-C57512296669}" type="presOf" srcId="{902D56AD-046B-4D9D-9B31-C1178B125DE6}" destId="{69BE9628-6A9D-4606-B196-AC69D2012F9A}" srcOrd="0" destOrd="0" presId="urn:microsoft.com/office/officeart/2005/8/layout/chevron1"/>
    <dgm:cxn modelId="{44D88BD7-9511-4E91-B8E6-6630FCDE392F}" type="presParOf" srcId="{9136D713-5DA3-4729-B6BE-0AA86770765F}" destId="{43920919-B2B4-4408-B7FA-47B1E39A5F45}" srcOrd="0" destOrd="0" presId="urn:microsoft.com/office/officeart/2005/8/layout/chevron1"/>
    <dgm:cxn modelId="{3FE6171B-BD7D-453C-9039-D75285EDB3F7}" type="presParOf" srcId="{43920919-B2B4-4408-B7FA-47B1E39A5F45}" destId="{BAD6C9E1-89A5-4FD5-8AF8-EB69834B3C88}" srcOrd="0" destOrd="0" presId="urn:microsoft.com/office/officeart/2005/8/layout/chevron1"/>
    <dgm:cxn modelId="{155181FC-70D0-4C25-BC8F-7D323E39168C}" type="presParOf" srcId="{43920919-B2B4-4408-B7FA-47B1E39A5F45}" destId="{EDF8625D-9EA6-4464-A682-4C4F96CF563A}" srcOrd="1" destOrd="0" presId="urn:microsoft.com/office/officeart/2005/8/layout/chevron1"/>
    <dgm:cxn modelId="{FAAF523D-97DB-4343-AB92-2E510A3A9293}" type="presParOf" srcId="{9136D713-5DA3-4729-B6BE-0AA86770765F}" destId="{97E36728-C7C4-44FB-B3BA-C046C85E4AE7}" srcOrd="1" destOrd="0" presId="urn:microsoft.com/office/officeart/2005/8/layout/chevron1"/>
    <dgm:cxn modelId="{23856993-D4FE-4CA5-A55E-4CF77974ACE7}" type="presParOf" srcId="{9136D713-5DA3-4729-B6BE-0AA86770765F}" destId="{D206B32D-6FBD-4507-A183-2DA2B524BE6F}" srcOrd="2" destOrd="0" presId="urn:microsoft.com/office/officeart/2005/8/layout/chevron1"/>
    <dgm:cxn modelId="{8A9BA0E8-3C64-4913-AD73-8297BB284ED3}" type="presParOf" srcId="{D206B32D-6FBD-4507-A183-2DA2B524BE6F}" destId="{CF08E9B5-71A9-4048-B863-8B181FA2F90E}" srcOrd="0" destOrd="0" presId="urn:microsoft.com/office/officeart/2005/8/layout/chevron1"/>
    <dgm:cxn modelId="{13F93352-03C2-4963-9958-20548CB28D31}" type="presParOf" srcId="{D206B32D-6FBD-4507-A183-2DA2B524BE6F}" destId="{0EF6299F-6BCB-4151-9A64-7F680F2DEE0F}" srcOrd="1" destOrd="0" presId="urn:microsoft.com/office/officeart/2005/8/layout/chevron1"/>
    <dgm:cxn modelId="{AB0E4B5E-A2B9-4D62-BED3-63352831E7AD}" type="presParOf" srcId="{9136D713-5DA3-4729-B6BE-0AA86770765F}" destId="{F0D67537-EC30-4FC6-8036-499DA0316177}" srcOrd="3" destOrd="0" presId="urn:microsoft.com/office/officeart/2005/8/layout/chevron1"/>
    <dgm:cxn modelId="{0A5BA44C-92AF-4CA7-828C-09FEA2171E0D}" type="presParOf" srcId="{9136D713-5DA3-4729-B6BE-0AA86770765F}" destId="{61CCA4AE-9F37-4B66-81B8-6C9ADE062DC3}" srcOrd="4" destOrd="0" presId="urn:microsoft.com/office/officeart/2005/8/layout/chevron1"/>
    <dgm:cxn modelId="{71439992-55F3-4CE5-9762-FA9A63F9CA01}" type="presParOf" srcId="{61CCA4AE-9F37-4B66-81B8-6C9ADE062DC3}" destId="{A4EF6843-184C-4C17-A379-9CB930C1613B}" srcOrd="0" destOrd="0" presId="urn:microsoft.com/office/officeart/2005/8/layout/chevron1"/>
    <dgm:cxn modelId="{573C155D-88B0-4AF8-B911-F68EFC1CA804}" type="presParOf" srcId="{61CCA4AE-9F37-4B66-81B8-6C9ADE062DC3}" destId="{FAAC47E1-2860-44E0-9F65-11E5D704D1C0}" srcOrd="1" destOrd="0" presId="urn:microsoft.com/office/officeart/2005/8/layout/chevron1"/>
    <dgm:cxn modelId="{3C9E218C-3A86-4A7C-AF3A-1243920A851C}" type="presParOf" srcId="{9136D713-5DA3-4729-B6BE-0AA86770765F}" destId="{0A0DA69F-3E0E-4757-84BC-AB2EA113CFA9}" srcOrd="5" destOrd="0" presId="urn:microsoft.com/office/officeart/2005/8/layout/chevron1"/>
    <dgm:cxn modelId="{8630C993-E96F-415B-87F2-6B4C2D5BB315}" type="presParOf" srcId="{9136D713-5DA3-4729-B6BE-0AA86770765F}" destId="{B4ED5C89-91C3-4B23-A0D9-FBD08B90BF52}" srcOrd="6" destOrd="0" presId="urn:microsoft.com/office/officeart/2005/8/layout/chevron1"/>
    <dgm:cxn modelId="{C35983E2-EE83-455A-B588-20E9A4BEBBFB}" type="presParOf" srcId="{B4ED5C89-91C3-4B23-A0D9-FBD08B90BF52}" destId="{2C3F8690-0117-43C7-984C-C9C7A41C3CE7}" srcOrd="0" destOrd="0" presId="urn:microsoft.com/office/officeart/2005/8/layout/chevron1"/>
    <dgm:cxn modelId="{4E4AD756-0E47-46C8-B5D1-738E5F1FE6F7}" type="presParOf" srcId="{B4ED5C89-91C3-4B23-A0D9-FBD08B90BF52}" destId="{A2CFBF10-D69F-4A38-9DB7-6DA8720622C0}" srcOrd="1" destOrd="0" presId="urn:microsoft.com/office/officeart/2005/8/layout/chevron1"/>
    <dgm:cxn modelId="{356D3D13-A2A7-40BF-ABFE-4C7EB01724B0}" type="presParOf" srcId="{9136D713-5DA3-4729-B6BE-0AA86770765F}" destId="{5A28BD24-C6BD-4F3D-A908-D13074EBA403}" srcOrd="7" destOrd="0" presId="urn:microsoft.com/office/officeart/2005/8/layout/chevron1"/>
    <dgm:cxn modelId="{C5D781D1-6BA2-4604-A4DD-D4409BECFC48}" type="presParOf" srcId="{9136D713-5DA3-4729-B6BE-0AA86770765F}" destId="{E35E5B34-BBDF-4770-BDDB-5D2664A8D394}" srcOrd="8" destOrd="0" presId="urn:microsoft.com/office/officeart/2005/8/layout/chevron1"/>
    <dgm:cxn modelId="{1582D2BA-13C5-4636-8A3E-E9E2B9D28F6A}" type="presParOf" srcId="{E35E5B34-BBDF-4770-BDDB-5D2664A8D394}" destId="{F7ED785B-07BB-450B-88FE-4A1276A128B6}" srcOrd="0" destOrd="0" presId="urn:microsoft.com/office/officeart/2005/8/layout/chevron1"/>
    <dgm:cxn modelId="{6D6317E1-A885-4FC4-B32D-A723AC34E630}" type="presParOf" srcId="{E35E5B34-BBDF-4770-BDDB-5D2664A8D394}" destId="{69BE9628-6A9D-4606-B196-AC69D2012F9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6C9E1-89A5-4FD5-8AF8-EB69834B3C88}">
      <dsp:nvSpPr>
        <dsp:cNvPr id="0" name=""/>
        <dsp:cNvSpPr/>
      </dsp:nvSpPr>
      <dsp:spPr>
        <a:xfrm>
          <a:off x="2727" y="1009697"/>
          <a:ext cx="2523951" cy="10095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Definición Alcance del Plan de capacitación y formación</a:t>
          </a:r>
          <a:endParaRPr lang="es-ES" sz="1600" b="1" kern="1200" dirty="0"/>
        </a:p>
      </dsp:txBody>
      <dsp:txXfrm>
        <a:off x="507517" y="1009697"/>
        <a:ext cx="1514371" cy="1009580"/>
      </dsp:txXfrm>
    </dsp:sp>
    <dsp:sp modelId="{EDF8625D-9EA6-4464-A682-4C4F96CF563A}">
      <dsp:nvSpPr>
        <dsp:cNvPr id="0" name=""/>
        <dsp:cNvSpPr/>
      </dsp:nvSpPr>
      <dsp:spPr>
        <a:xfrm>
          <a:off x="205451" y="2478480"/>
          <a:ext cx="2019161" cy="285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En el marco del subsistema debe dejarse claro el alcance del plan en términos de orientaciones para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1. Formación de profesionales que aportan en el desarrollo rural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2. Actualización de los profesionales que actualmente están en los temas de desarrollo rural – principalmente extensionistas</a:t>
          </a:r>
          <a:endParaRPr lang="es-ES" sz="1400" kern="1200" dirty="0"/>
        </a:p>
      </dsp:txBody>
      <dsp:txXfrm>
        <a:off x="205451" y="2478480"/>
        <a:ext cx="2019161" cy="2851875"/>
      </dsp:txXfrm>
    </dsp:sp>
    <dsp:sp modelId="{CF08E9B5-71A9-4048-B863-8B181FA2F90E}">
      <dsp:nvSpPr>
        <dsp:cNvPr id="0" name=""/>
        <dsp:cNvSpPr/>
      </dsp:nvSpPr>
      <dsp:spPr>
        <a:xfrm>
          <a:off x="2310678" y="1009697"/>
          <a:ext cx="2523951" cy="10095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Priorización acciones a partir de los insumos de las entidades</a:t>
          </a:r>
          <a:endParaRPr lang="es-ES" sz="1600" b="1" kern="1200" dirty="0"/>
        </a:p>
      </dsp:txBody>
      <dsp:txXfrm>
        <a:off x="2815468" y="1009697"/>
        <a:ext cx="1514371" cy="1009580"/>
      </dsp:txXfrm>
    </dsp:sp>
    <dsp:sp modelId="{0EF6299F-6BCB-4151-9A64-7F680F2DEE0F}">
      <dsp:nvSpPr>
        <dsp:cNvPr id="0" name=""/>
        <dsp:cNvSpPr/>
      </dsp:nvSpPr>
      <dsp:spPr>
        <a:xfrm>
          <a:off x="2513402" y="2478480"/>
          <a:ext cx="2019161" cy="285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Teniendo en cuenta que ya se cuenta con acciones por parte de las distintas entidades que recogen las necesidades en materia de formación,  deben priorizarse y definirse en función de las orientaciones para los procesos de formación y actualización</a:t>
          </a:r>
          <a:endParaRPr lang="es-ES" sz="1400" kern="1200" dirty="0"/>
        </a:p>
      </dsp:txBody>
      <dsp:txXfrm>
        <a:off x="2513402" y="2478480"/>
        <a:ext cx="2019161" cy="2851875"/>
      </dsp:txXfrm>
    </dsp:sp>
    <dsp:sp modelId="{A4EF6843-184C-4C17-A379-9CB930C1613B}">
      <dsp:nvSpPr>
        <dsp:cNvPr id="0" name=""/>
        <dsp:cNvSpPr/>
      </dsp:nvSpPr>
      <dsp:spPr>
        <a:xfrm>
          <a:off x="4618630" y="1009697"/>
          <a:ext cx="2523951" cy="100958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Construcción  documento Plan de formación y capacitación</a:t>
          </a:r>
          <a:endParaRPr lang="es-ES" sz="1600" b="1" kern="1200" dirty="0"/>
        </a:p>
      </dsp:txBody>
      <dsp:txXfrm>
        <a:off x="5123420" y="1009697"/>
        <a:ext cx="1514371" cy="1009580"/>
      </dsp:txXfrm>
    </dsp:sp>
    <dsp:sp modelId="{FAAC47E1-2860-44E0-9F65-11E5D704D1C0}">
      <dsp:nvSpPr>
        <dsp:cNvPr id="0" name=""/>
        <dsp:cNvSpPr/>
      </dsp:nvSpPr>
      <dsp:spPr>
        <a:xfrm>
          <a:off x="4821354" y="2478480"/>
          <a:ext cx="2019161" cy="285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Partiendo de la necesidad de definir en este las las orientaciones al sector contar con un documento que de cuenta del alcance y acciones previstas para el plan de formación  y capacitación</a:t>
          </a:r>
          <a:endParaRPr lang="es-ES" sz="1400" kern="1200" dirty="0"/>
        </a:p>
      </dsp:txBody>
      <dsp:txXfrm>
        <a:off x="4821354" y="2478480"/>
        <a:ext cx="2019161" cy="2851875"/>
      </dsp:txXfrm>
    </dsp:sp>
    <dsp:sp modelId="{2C3F8690-0117-43C7-984C-C9C7A41C3CE7}">
      <dsp:nvSpPr>
        <dsp:cNvPr id="0" name=""/>
        <dsp:cNvSpPr/>
      </dsp:nvSpPr>
      <dsp:spPr>
        <a:xfrm>
          <a:off x="6926581" y="1009697"/>
          <a:ext cx="2523951" cy="100958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Presentación Subsistema de Formación y Capacitación</a:t>
          </a:r>
          <a:endParaRPr lang="es-ES" sz="1600" b="1" kern="1200" dirty="0"/>
        </a:p>
      </dsp:txBody>
      <dsp:txXfrm>
        <a:off x="7431371" y="1009697"/>
        <a:ext cx="1514371" cy="1009580"/>
      </dsp:txXfrm>
    </dsp:sp>
    <dsp:sp modelId="{A2CFBF10-D69F-4A38-9DB7-6DA8720622C0}">
      <dsp:nvSpPr>
        <dsp:cNvPr id="0" name=""/>
        <dsp:cNvSpPr/>
      </dsp:nvSpPr>
      <dsp:spPr>
        <a:xfrm>
          <a:off x="7129305" y="2478480"/>
          <a:ext cx="2019161" cy="285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 requiere una revisión, retroalimentación y validación por arte de los miembros del comité técnico del subsistema de formación y capacitación</a:t>
          </a:r>
          <a:endParaRPr lang="es-ES" sz="1400" kern="1200" dirty="0"/>
        </a:p>
      </dsp:txBody>
      <dsp:txXfrm>
        <a:off x="7129305" y="2478480"/>
        <a:ext cx="2019161" cy="2851875"/>
      </dsp:txXfrm>
    </dsp:sp>
    <dsp:sp modelId="{F7ED785B-07BB-450B-88FE-4A1276A128B6}">
      <dsp:nvSpPr>
        <dsp:cNvPr id="0" name=""/>
        <dsp:cNvSpPr/>
      </dsp:nvSpPr>
      <dsp:spPr>
        <a:xfrm>
          <a:off x="9234533" y="1009697"/>
          <a:ext cx="2523951" cy="100958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Presentación Consejo Superior SNIA</a:t>
          </a:r>
          <a:endParaRPr lang="es-ES" sz="1600" b="1" kern="1200" dirty="0"/>
        </a:p>
      </dsp:txBody>
      <dsp:txXfrm>
        <a:off x="9739323" y="1009697"/>
        <a:ext cx="1514371" cy="1009580"/>
      </dsp:txXfrm>
    </dsp:sp>
    <dsp:sp modelId="{69BE9628-6A9D-4606-B196-AC69D2012F9A}">
      <dsp:nvSpPr>
        <dsp:cNvPr id="0" name=""/>
        <dsp:cNvSpPr/>
      </dsp:nvSpPr>
      <dsp:spPr>
        <a:xfrm>
          <a:off x="9437257" y="2478480"/>
          <a:ext cx="2019161" cy="285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Socialización , validación y aprobación del Plan</a:t>
          </a:r>
          <a:endParaRPr lang="es-ES" sz="1400" kern="1200" dirty="0"/>
        </a:p>
      </dsp:txBody>
      <dsp:txXfrm>
        <a:off x="9437257" y="2478480"/>
        <a:ext cx="2019161" cy="2851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16/08/2019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16/08/2019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16/08/2019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16/08/2019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16/08/2019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16/08/2019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16/08/2019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16/08/2019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C6E5F6D-E708-2541-A0C8-768542CA1B2A}"/>
              </a:ext>
            </a:extLst>
          </p:cNvPr>
          <p:cNvSpPr/>
          <p:nvPr/>
        </p:nvSpPr>
        <p:spPr>
          <a:xfrm>
            <a:off x="0" y="0"/>
            <a:ext cx="401781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34CD10D-905D-3947-A650-33A2203D5DC4}"/>
              </a:ext>
            </a:extLst>
          </p:cNvPr>
          <p:cNvSpPr txBox="1"/>
          <p:nvPr/>
        </p:nvSpPr>
        <p:spPr>
          <a:xfrm>
            <a:off x="9149556" y="4397393"/>
            <a:ext cx="2320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b="1" dirty="0" smtClean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SNIA</a:t>
            </a:r>
            <a:endParaRPr lang="es-CO" sz="4400" b="1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7D294CF-C86D-9449-A665-74E3810FA0E4}"/>
              </a:ext>
            </a:extLst>
          </p:cNvPr>
          <p:cNvSpPr/>
          <p:nvPr/>
        </p:nvSpPr>
        <p:spPr>
          <a:xfrm>
            <a:off x="10640084" y="5311145"/>
            <a:ext cx="829733" cy="4583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427AF52-39C3-E647-8F55-F0278B8E943E}"/>
              </a:ext>
            </a:extLst>
          </p:cNvPr>
          <p:cNvSpPr/>
          <p:nvPr/>
        </p:nvSpPr>
        <p:spPr>
          <a:xfrm>
            <a:off x="4216056" y="5424421"/>
            <a:ext cx="774603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3200" dirty="0" smtClean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Subsistema de Formación y Capacitación</a:t>
            </a:r>
          </a:p>
          <a:p>
            <a:pPr algn="r"/>
            <a:r>
              <a:rPr lang="es-CO" dirty="0" smtClean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Bogotá, 26 de Julio de 2019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5894873-8B25-1F42-A854-E1965995C731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1989EC0-C0AA-3941-A25E-7E0DB69642A1}"/>
              </a:ext>
            </a:extLst>
          </p:cNvPr>
          <p:cNvSpPr txBox="1"/>
          <p:nvPr/>
        </p:nvSpPr>
        <p:spPr>
          <a:xfrm>
            <a:off x="1105204" y="60922"/>
            <a:ext cx="10629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Metodológica para la formulación del Plan de Capacitación y Formación 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11688033"/>
              </p:ext>
            </p:extLst>
          </p:nvPr>
        </p:nvGraphicFramePr>
        <p:xfrm>
          <a:off x="278387" y="1015029"/>
          <a:ext cx="11761212" cy="584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1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5894873-8B25-1F42-A854-E1965995C731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1989EC0-C0AA-3941-A25E-7E0DB69642A1}"/>
              </a:ext>
            </a:extLst>
          </p:cNvPr>
          <p:cNvSpPr txBox="1"/>
          <p:nvPr/>
        </p:nvSpPr>
        <p:spPr>
          <a:xfrm>
            <a:off x="829733" y="643723"/>
            <a:ext cx="10629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b="1" dirty="0" smtClean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</a:t>
            </a:r>
            <a:r>
              <a:rPr lang="es-ES" sz="2800" b="1" dirty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del Plan de capacitación y formación</a:t>
            </a:r>
          </a:p>
          <a:p>
            <a:endParaRPr lang="es-CO" sz="2800" b="1" dirty="0">
              <a:solidFill>
                <a:srgbClr val="E438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05204" y="1597830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¿Qué esperamos con el Plan de capacitación y formación?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065048" y="1326520"/>
            <a:ext cx="3450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</a:t>
            </a:r>
            <a:r>
              <a:rPr lang="es-ES" dirty="0" smtClean="0"/>
              <a:t>Cuales son los desafíos en materia de capacitación y formación en el marco del SNIA?</a:t>
            </a:r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1989EC0-C0AA-3941-A25E-7E0DB69642A1}"/>
              </a:ext>
            </a:extLst>
          </p:cNvPr>
          <p:cNvSpPr txBox="1"/>
          <p:nvPr/>
        </p:nvSpPr>
        <p:spPr>
          <a:xfrm>
            <a:off x="829732" y="3198268"/>
            <a:ext cx="10863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Priorización </a:t>
            </a:r>
            <a:r>
              <a:rPr lang="es-ES" sz="2800" b="1" dirty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a partir de los insumos de las entidades</a:t>
            </a:r>
          </a:p>
          <a:p>
            <a:pPr lvl="0"/>
            <a:endParaRPr lang="es-CO" sz="2800" b="1" dirty="0">
              <a:solidFill>
                <a:srgbClr val="E438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428509" y="4304775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 quien va dirigido el Plan de Capacitación y formación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82133" y="4304775"/>
            <a:ext cx="4087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 los insumos presentados por las entidades cuales considera deberían retomarse en el plan de capacitación?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9642763" y="6151419"/>
            <a:ext cx="254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Máximo 3 ideas por persona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5894873-8B25-1F42-A854-E1965995C731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721650"/>
              </p:ext>
            </p:extLst>
          </p:nvPr>
        </p:nvGraphicFramePr>
        <p:xfrm>
          <a:off x="276320" y="942879"/>
          <a:ext cx="1191568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273">
                  <a:extLst>
                    <a:ext uri="{9D8B030D-6E8A-4147-A177-3AD203B41FA5}">
                      <a16:colId xmlns:a16="http://schemas.microsoft.com/office/drawing/2014/main" xmlns="" val="493280615"/>
                    </a:ext>
                  </a:extLst>
                </a:gridCol>
                <a:gridCol w="1049714">
                  <a:extLst>
                    <a:ext uri="{9D8B030D-6E8A-4147-A177-3AD203B41FA5}">
                      <a16:colId xmlns:a16="http://schemas.microsoft.com/office/drawing/2014/main" xmlns="" val="917058987"/>
                    </a:ext>
                  </a:extLst>
                </a:gridCol>
                <a:gridCol w="1049717">
                  <a:extLst>
                    <a:ext uri="{9D8B030D-6E8A-4147-A177-3AD203B41FA5}">
                      <a16:colId xmlns:a16="http://schemas.microsoft.com/office/drawing/2014/main" xmlns="" val="3936136316"/>
                    </a:ext>
                  </a:extLst>
                </a:gridCol>
                <a:gridCol w="1191568">
                  <a:extLst>
                    <a:ext uri="{9D8B030D-6E8A-4147-A177-3AD203B41FA5}">
                      <a16:colId xmlns:a16="http://schemas.microsoft.com/office/drawing/2014/main" xmlns="" val="2283922907"/>
                    </a:ext>
                  </a:extLst>
                </a:gridCol>
                <a:gridCol w="1191568">
                  <a:extLst>
                    <a:ext uri="{9D8B030D-6E8A-4147-A177-3AD203B41FA5}">
                      <a16:colId xmlns:a16="http://schemas.microsoft.com/office/drawing/2014/main" xmlns="" val="612320732"/>
                    </a:ext>
                  </a:extLst>
                </a:gridCol>
                <a:gridCol w="964599">
                  <a:extLst>
                    <a:ext uri="{9D8B030D-6E8A-4147-A177-3AD203B41FA5}">
                      <a16:colId xmlns:a16="http://schemas.microsoft.com/office/drawing/2014/main" xmlns="" val="1095389540"/>
                    </a:ext>
                  </a:extLst>
                </a:gridCol>
                <a:gridCol w="1418537">
                  <a:extLst>
                    <a:ext uri="{9D8B030D-6E8A-4147-A177-3AD203B41FA5}">
                      <a16:colId xmlns:a16="http://schemas.microsoft.com/office/drawing/2014/main" xmlns="" val="608069924"/>
                    </a:ext>
                  </a:extLst>
                </a:gridCol>
                <a:gridCol w="1191568">
                  <a:extLst>
                    <a:ext uri="{9D8B030D-6E8A-4147-A177-3AD203B41FA5}">
                      <a16:colId xmlns:a16="http://schemas.microsoft.com/office/drawing/2014/main" xmlns="" val="3029376283"/>
                    </a:ext>
                  </a:extLst>
                </a:gridCol>
                <a:gridCol w="1191568">
                  <a:extLst>
                    <a:ext uri="{9D8B030D-6E8A-4147-A177-3AD203B41FA5}">
                      <a16:colId xmlns:a16="http://schemas.microsoft.com/office/drawing/2014/main" xmlns="" val="1670931732"/>
                    </a:ext>
                  </a:extLst>
                </a:gridCol>
                <a:gridCol w="1191568">
                  <a:extLst>
                    <a:ext uri="{9D8B030D-6E8A-4147-A177-3AD203B41FA5}">
                      <a16:colId xmlns:a16="http://schemas.microsoft.com/office/drawing/2014/main" xmlns="" val="2409153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Objetivo General</a:t>
                      </a:r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5342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FF0000"/>
                          </a:solidFill>
                        </a:rPr>
                        <a:t>Cuales</a:t>
                      </a:r>
                      <a:r>
                        <a:rPr lang="es-ES" sz="1600" b="1" baseline="0" dirty="0" smtClean="0">
                          <a:solidFill>
                            <a:srgbClr val="FF0000"/>
                          </a:solidFill>
                        </a:rPr>
                        <a:t> son los desafíos</a:t>
                      </a:r>
                      <a:endParaRPr lang="es-E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¿Para que o porque?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¿Que hacer?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¿Cómo hacerlo?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¿Cuando hacerlo?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¿Con que</a:t>
                      </a:r>
                    </a:p>
                    <a:p>
                      <a:pPr marL="0" algn="ctr" defTabSz="914400" rtl="0" eaLnBrk="1" latinLnBrk="0" hangingPunct="1"/>
                      <a:r>
                        <a:rPr lang="es-E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Hacerlo?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¿Quienes lo deben hacer?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¿A quien va dirigido?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¿Como se evidencia?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¿Que podría impedir que se realizara?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4643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445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389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993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0569502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967345" y="304800"/>
            <a:ext cx="595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Propuesta de trabajo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A1DC6C8-7FCA-D54A-B85B-7CA7435C9AE6}"/>
              </a:ext>
            </a:extLst>
          </p:cNvPr>
          <p:cNvSpPr/>
          <p:nvPr/>
        </p:nvSpPr>
        <p:spPr>
          <a:xfrm>
            <a:off x="-7088" y="-7088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92378DE-4BCF-804A-84D6-8BDC94475975}"/>
              </a:ext>
            </a:extLst>
          </p:cNvPr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EsDeTodos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783E4CE-C240-214C-B75F-411C5AD6F77D}"/>
              </a:ext>
            </a:extLst>
          </p:cNvPr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47593BC-1CD9-E14C-95B1-3BC5BDD65AC9}"/>
              </a:ext>
            </a:extLst>
          </p:cNvPr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1D60EC01-DBCD-EA43-A971-889D5C4E215C}"/>
              </a:ext>
            </a:extLst>
          </p:cNvPr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EFC1ADE-26D0-3F45-8E27-92EB9D75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03" y="5209824"/>
            <a:ext cx="304800" cy="215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74F8FDD-5177-254D-91A5-090B3892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80" y="5203474"/>
            <a:ext cx="266700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4582D57-FC4C-E748-B2B6-6C8AAB95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44" y="5197124"/>
            <a:ext cx="228600" cy="241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F70A6A14EB2B6478ED391A32F5E62D7" ma:contentTypeVersion="1" ma:contentTypeDescription="Crear nuevo documento." ma:contentTypeScope="" ma:versionID="4727113841d26abb8bb3bd0bda88e684">
  <xsd:schema xmlns:xsd="http://www.w3.org/2001/XMLSchema" xmlns:xs="http://www.w3.org/2001/XMLSchema" xmlns:p="http://schemas.microsoft.com/office/2006/metadata/properties" xmlns:ns1="http://schemas.microsoft.com/sharepoint/v3" xmlns:ns2="182591e6-0f8c-49be-857d-34c2e2210ef9" targetNamespace="http://schemas.microsoft.com/office/2006/metadata/properties" ma:root="true" ma:fieldsID="fa24b7de27d7ed97a9d85e582b7102b0" ns1:_="" ns2:_="">
    <xsd:import namespace="http://schemas.microsoft.com/sharepoint/v3"/>
    <xsd:import namespace="182591e6-0f8c-49be-857d-34c2e2210e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591e6-0f8c-49be-857d-34c2e2210e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82591e6-0f8c-49be-857d-34c2e2210ef9">C6HDPSSWJME2-51172537-182</_dlc_DocId>
    <_dlc_DocIdUrl xmlns="182591e6-0f8c-49be-857d-34c2e2210ef9">
      <Url>https://www.minagricultura.gov.co/ministerio/direcciones/_layouts/15/DocIdRedir.aspx?ID=C6HDPSSWJME2-51172537-182</Url>
      <Description>C6HDPSSWJME2-51172537-182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FB931FB-AF26-42A5-B424-C145F03191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766C78-C9FB-4F2E-B584-2A0DB3F5221B}"/>
</file>

<file path=customXml/itemProps3.xml><?xml version="1.0" encoding="utf-8"?>
<ds:datastoreItem xmlns:ds="http://schemas.openxmlformats.org/officeDocument/2006/customXml" ds:itemID="{9B7D83D3-0913-4248-9DD9-44EC7CB3794A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84CF079-5F64-40B7-A54C-4CE7CE8116E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1997</TotalTime>
  <Words>348</Words>
  <Application>Microsoft Office PowerPoint</Application>
  <PresentationFormat>Personalizado</PresentationFormat>
  <Paragraphs>45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Alfonso Suarez Cediel</dc:creator>
  <cp:lastModifiedBy>jhon</cp:lastModifiedBy>
  <cp:revision>49</cp:revision>
  <dcterms:created xsi:type="dcterms:W3CDTF">2018-12-12T16:12:35Z</dcterms:created>
  <dcterms:modified xsi:type="dcterms:W3CDTF">2019-08-16T16:13:03Z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0x0101003F70A6A14EB2B6478ED391A32F5E62D7</vt:lpwstr>
  </property>
  <property fmtid="{D5CDD505-2E9C-101B-9397-08002B2CF9AE}" pid="3" name="_dlc_DocIdItemGuid">
    <vt:lpwstr>d5346edd-2eae-46bc-91d2-607aad9f6b72</vt:lpwstr>
  </property>
</Properties>
</file>