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82" r:id="rId3"/>
    <p:sldId id="258" r:id="rId4"/>
    <p:sldId id="262" r:id="rId5"/>
    <p:sldId id="259" r:id="rId6"/>
    <p:sldId id="283" r:id="rId7"/>
    <p:sldId id="284" r:id="rId8"/>
    <p:sldId id="285" r:id="rId9"/>
    <p:sldId id="286" r:id="rId10"/>
    <p:sldId id="287" r:id="rId11"/>
    <p:sldId id="288" r:id="rId12"/>
    <p:sldId id="257" r:id="rId13"/>
    <p:sldId id="260" r:id="rId14"/>
    <p:sldId id="266" r:id="rId15"/>
    <p:sldId id="289" r:id="rId16"/>
    <p:sldId id="291" r:id="rId17"/>
    <p:sldId id="293" r:id="rId18"/>
    <p:sldId id="279" r:id="rId19"/>
    <p:sldId id="268" r:id="rId20"/>
    <p:sldId id="272" r:id="rId21"/>
  </p:sldIdLst>
  <p:sldSz cx="18288000" cy="10287000"/>
  <p:notesSz cx="6858000" cy="9144000"/>
  <p:embeddedFontLst>
    <p:embeddedFont>
      <p:font typeface="Britannic Bold" panose="020B0903060703020204" pitchFamily="34" charset="0"/>
      <p:regular r:id="rId22"/>
    </p:embeddedFont>
    <p:embeddedFont>
      <p:font typeface="Canva Sans Italics" panose="020B0604020202020204" charset="0"/>
      <p:regular r:id="rId23"/>
    </p:embeddedFont>
    <p:embeddedFont>
      <p:font typeface="Codec Pro" panose="020B0604020202020204" charset="0"/>
      <p:regular r:id="rId24"/>
    </p:embeddedFont>
    <p:embeddedFont>
      <p:font typeface="Codec Pro Bold" panose="020B0604020202020204" charset="0"/>
      <p:regular r:id="rId25"/>
    </p:embeddedFont>
    <p:embeddedFont>
      <p:font typeface="Forum" panose="020B0604020202020204" charset="0"/>
      <p:regular r:id="rId26"/>
    </p:embeddedFont>
    <p:embeddedFont>
      <p:font typeface="Helvetica" panose="020B060402020202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E7D15-CF19-4BF7-99B3-4384BA2670B5}" v="766" dt="2024-12-16T15:05:06.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font" Target="fonts/font13.fntdata"/><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Helena Gonzalez Jimenez" userId="98a23cbd-5305-487c-8e5b-9c12125943e5" providerId="ADAL" clId="{1C0E7D15-CF19-4BF7-99B3-4384BA2670B5}"/>
    <pc:docChg chg="undo redo custSel addSld delSld modSld sldOrd">
      <pc:chgData name="Carmen Helena Gonzalez Jimenez" userId="98a23cbd-5305-487c-8e5b-9c12125943e5" providerId="ADAL" clId="{1C0E7D15-CF19-4BF7-99B3-4384BA2670B5}" dt="2024-12-16T16:10:18.455" v="4686" actId="2696"/>
      <pc:docMkLst>
        <pc:docMk/>
      </pc:docMkLst>
      <pc:sldChg chg="addSp delSp modSp del mod">
        <pc:chgData name="Carmen Helena Gonzalez Jimenez" userId="98a23cbd-5305-487c-8e5b-9c12125943e5" providerId="ADAL" clId="{1C0E7D15-CF19-4BF7-99B3-4384BA2670B5}" dt="2024-12-16T12:17:20.307" v="377" actId="2696"/>
        <pc:sldMkLst>
          <pc:docMk/>
          <pc:sldMk cId="0" sldId="256"/>
        </pc:sldMkLst>
        <pc:spChg chg="del">
          <ac:chgData name="Carmen Helena Gonzalez Jimenez" userId="98a23cbd-5305-487c-8e5b-9c12125943e5" providerId="ADAL" clId="{1C0E7D15-CF19-4BF7-99B3-4384BA2670B5}" dt="2024-12-16T12:01:44.215" v="91" actId="478"/>
          <ac:spMkLst>
            <pc:docMk/>
            <pc:sldMk cId="0" sldId="256"/>
            <ac:spMk id="2" creationId="{00000000-0000-0000-0000-000000000000}"/>
          </ac:spMkLst>
        </pc:spChg>
        <pc:spChg chg="add mod">
          <ac:chgData name="Carmen Helena Gonzalez Jimenez" userId="98a23cbd-5305-487c-8e5b-9c12125943e5" providerId="ADAL" clId="{1C0E7D15-CF19-4BF7-99B3-4384BA2670B5}" dt="2024-12-16T12:04:07.725" v="145"/>
          <ac:spMkLst>
            <pc:docMk/>
            <pc:sldMk cId="0" sldId="256"/>
            <ac:spMk id="5" creationId="{6B1AFBBC-0320-5698-3308-2A6CD7599116}"/>
          </ac:spMkLst>
        </pc:spChg>
        <pc:spChg chg="add">
          <ac:chgData name="Carmen Helena Gonzalez Jimenez" userId="98a23cbd-5305-487c-8e5b-9c12125943e5" providerId="ADAL" clId="{1C0E7D15-CF19-4BF7-99B3-4384BA2670B5}" dt="2024-12-16T12:15:28.416" v="371" actId="22"/>
          <ac:spMkLst>
            <pc:docMk/>
            <pc:sldMk cId="0" sldId="256"/>
            <ac:spMk id="7" creationId="{5EC75729-0EA4-5ACB-1FC1-706CE5104D31}"/>
          </ac:spMkLst>
        </pc:spChg>
        <pc:spChg chg="add mod">
          <ac:chgData name="Carmen Helena Gonzalez Jimenez" userId="98a23cbd-5305-487c-8e5b-9c12125943e5" providerId="ADAL" clId="{1C0E7D15-CF19-4BF7-99B3-4384BA2670B5}" dt="2024-12-16T12:16:37.698" v="375" actId="14100"/>
          <ac:spMkLst>
            <pc:docMk/>
            <pc:sldMk cId="0" sldId="256"/>
            <ac:spMk id="9" creationId="{8101E0D8-77C1-C2FA-5149-BBFDC9413DAF}"/>
          </ac:spMkLst>
        </pc:spChg>
        <pc:picChg chg="mod">
          <ac:chgData name="Carmen Helena Gonzalez Jimenez" userId="98a23cbd-5305-487c-8e5b-9c12125943e5" providerId="ADAL" clId="{1C0E7D15-CF19-4BF7-99B3-4384BA2670B5}" dt="2024-12-16T12:01:41.963" v="90" actId="14100"/>
          <ac:picMkLst>
            <pc:docMk/>
            <pc:sldMk cId="0" sldId="256"/>
            <ac:picMk id="3" creationId="{7F393215-A2D4-FEF0-8608-36333ADF8794}"/>
          </ac:picMkLst>
        </pc:picChg>
      </pc:sldChg>
      <pc:sldChg chg="delSp modSp mod">
        <pc:chgData name="Carmen Helena Gonzalez Jimenez" userId="98a23cbd-5305-487c-8e5b-9c12125943e5" providerId="ADAL" clId="{1C0E7D15-CF19-4BF7-99B3-4384BA2670B5}" dt="2024-12-16T12:43:24.539" v="774" actId="20577"/>
        <pc:sldMkLst>
          <pc:docMk/>
          <pc:sldMk cId="0" sldId="257"/>
        </pc:sldMkLst>
        <pc:spChg chg="mod">
          <ac:chgData name="Carmen Helena Gonzalez Jimenez" userId="98a23cbd-5305-487c-8e5b-9c12125943e5" providerId="ADAL" clId="{1C0E7D15-CF19-4BF7-99B3-4384BA2670B5}" dt="2024-12-16T12:43:24.539" v="774" actId="20577"/>
          <ac:spMkLst>
            <pc:docMk/>
            <pc:sldMk cId="0" sldId="257"/>
            <ac:spMk id="4" creationId="{00000000-0000-0000-0000-000000000000}"/>
          </ac:spMkLst>
        </pc:spChg>
        <pc:spChg chg="del mod">
          <ac:chgData name="Carmen Helena Gonzalez Jimenez" userId="98a23cbd-5305-487c-8e5b-9c12125943e5" providerId="ADAL" clId="{1C0E7D15-CF19-4BF7-99B3-4384BA2670B5}" dt="2024-12-16T12:05:25.308" v="193"/>
          <ac:spMkLst>
            <pc:docMk/>
            <pc:sldMk cId="0" sldId="257"/>
            <ac:spMk id="6" creationId="{00000000-0000-0000-0000-000000000000}"/>
          </ac:spMkLst>
        </pc:spChg>
      </pc:sldChg>
      <pc:sldChg chg="del">
        <pc:chgData name="Carmen Helena Gonzalez Jimenez" userId="98a23cbd-5305-487c-8e5b-9c12125943e5" providerId="ADAL" clId="{1C0E7D15-CF19-4BF7-99B3-4384BA2670B5}" dt="2024-12-16T11:54:23.061" v="0" actId="47"/>
        <pc:sldMkLst>
          <pc:docMk/>
          <pc:sldMk cId="0" sldId="258"/>
        </pc:sldMkLst>
      </pc:sldChg>
      <pc:sldChg chg="delSp modSp add mod delAnim modAnim">
        <pc:chgData name="Carmen Helena Gonzalez Jimenez" userId="98a23cbd-5305-487c-8e5b-9c12125943e5" providerId="ADAL" clId="{1C0E7D15-CF19-4BF7-99B3-4384BA2670B5}" dt="2024-12-16T12:40:15.734" v="749"/>
        <pc:sldMkLst>
          <pc:docMk/>
          <pc:sldMk cId="2686043678" sldId="258"/>
        </pc:sldMkLst>
        <pc:spChg chg="mod">
          <ac:chgData name="Carmen Helena Gonzalez Jimenez" userId="98a23cbd-5305-487c-8e5b-9c12125943e5" providerId="ADAL" clId="{1C0E7D15-CF19-4BF7-99B3-4384BA2670B5}" dt="2024-12-16T12:40:05.373" v="747" actId="14100"/>
          <ac:spMkLst>
            <pc:docMk/>
            <pc:sldMk cId="2686043678" sldId="258"/>
            <ac:spMk id="11" creationId="{AA8CB51C-07DA-0926-C72B-9DE7AAC20D19}"/>
          </ac:spMkLst>
        </pc:spChg>
        <pc:spChg chg="del">
          <ac:chgData name="Carmen Helena Gonzalez Jimenez" userId="98a23cbd-5305-487c-8e5b-9c12125943e5" providerId="ADAL" clId="{1C0E7D15-CF19-4BF7-99B3-4384BA2670B5}" dt="2024-12-16T12:39:11.934" v="739" actId="478"/>
          <ac:spMkLst>
            <pc:docMk/>
            <pc:sldMk cId="2686043678" sldId="258"/>
            <ac:spMk id="13" creationId="{A7CAB921-18C5-F75D-9D08-DCBA0E97F7A1}"/>
          </ac:spMkLst>
        </pc:spChg>
        <pc:spChg chg="del mod">
          <ac:chgData name="Carmen Helena Gonzalez Jimenez" userId="98a23cbd-5305-487c-8e5b-9c12125943e5" providerId="ADAL" clId="{1C0E7D15-CF19-4BF7-99B3-4384BA2670B5}" dt="2024-12-16T12:40:15.734" v="749"/>
          <ac:spMkLst>
            <pc:docMk/>
            <pc:sldMk cId="2686043678" sldId="258"/>
            <ac:spMk id="14" creationId="{33AA27E1-BCDD-6B0E-2D82-66693F6DE7CF}"/>
          </ac:spMkLst>
        </pc:spChg>
      </pc:sldChg>
      <pc:sldChg chg="del">
        <pc:chgData name="Carmen Helena Gonzalez Jimenez" userId="98a23cbd-5305-487c-8e5b-9c12125943e5" providerId="ADAL" clId="{1C0E7D15-CF19-4BF7-99B3-4384BA2670B5}" dt="2024-12-16T11:54:26.761" v="1" actId="47"/>
        <pc:sldMkLst>
          <pc:docMk/>
          <pc:sldMk cId="0" sldId="259"/>
        </pc:sldMkLst>
      </pc:sldChg>
      <pc:sldChg chg="delSp modSp add mod delAnim modAnim">
        <pc:chgData name="Carmen Helena Gonzalez Jimenez" userId="98a23cbd-5305-487c-8e5b-9c12125943e5" providerId="ADAL" clId="{1C0E7D15-CF19-4BF7-99B3-4384BA2670B5}" dt="2024-12-16T12:21:07.891" v="396"/>
        <pc:sldMkLst>
          <pc:docMk/>
          <pc:sldMk cId="1287694010" sldId="259"/>
        </pc:sldMkLst>
        <pc:spChg chg="mod">
          <ac:chgData name="Carmen Helena Gonzalez Jimenez" userId="98a23cbd-5305-487c-8e5b-9c12125943e5" providerId="ADAL" clId="{1C0E7D15-CF19-4BF7-99B3-4384BA2670B5}" dt="2024-12-16T12:20:00.519" v="389" actId="255"/>
          <ac:spMkLst>
            <pc:docMk/>
            <pc:sldMk cId="1287694010" sldId="259"/>
            <ac:spMk id="6" creationId="{A7DE2010-F848-51DB-D142-42283B14BE52}"/>
          </ac:spMkLst>
        </pc:spChg>
        <pc:spChg chg="mod">
          <ac:chgData name="Carmen Helena Gonzalez Jimenez" userId="98a23cbd-5305-487c-8e5b-9c12125943e5" providerId="ADAL" clId="{1C0E7D15-CF19-4BF7-99B3-4384BA2670B5}" dt="2024-12-16T12:20:41.843" v="391" actId="20577"/>
          <ac:spMkLst>
            <pc:docMk/>
            <pc:sldMk cId="1287694010" sldId="259"/>
            <ac:spMk id="8" creationId="{BBBF5075-1F58-7A84-697B-BA7E4910B781}"/>
          </ac:spMkLst>
        </pc:spChg>
        <pc:spChg chg="del mod">
          <ac:chgData name="Carmen Helena Gonzalez Jimenez" userId="98a23cbd-5305-487c-8e5b-9c12125943e5" providerId="ADAL" clId="{1C0E7D15-CF19-4BF7-99B3-4384BA2670B5}" dt="2024-12-16T12:21:07.890" v="394"/>
          <ac:spMkLst>
            <pc:docMk/>
            <pc:sldMk cId="1287694010" sldId="259"/>
            <ac:spMk id="9" creationId="{1E369DEB-E9D1-17CD-ED76-BFE2A686C82D}"/>
          </ac:spMkLst>
        </pc:spChg>
        <pc:spChg chg="del mod">
          <ac:chgData name="Carmen Helena Gonzalez Jimenez" userId="98a23cbd-5305-487c-8e5b-9c12125943e5" providerId="ADAL" clId="{1C0E7D15-CF19-4BF7-99B3-4384BA2670B5}" dt="2024-12-16T12:21:07.891" v="396"/>
          <ac:spMkLst>
            <pc:docMk/>
            <pc:sldMk cId="1287694010" sldId="259"/>
            <ac:spMk id="10" creationId="{87426852-5D40-346E-ABF4-1B1F5836B8F4}"/>
          </ac:spMkLst>
        </pc:spChg>
      </pc:sldChg>
      <pc:sldChg chg="modSp mod">
        <pc:chgData name="Carmen Helena Gonzalez Jimenez" userId="98a23cbd-5305-487c-8e5b-9c12125943e5" providerId="ADAL" clId="{1C0E7D15-CF19-4BF7-99B3-4384BA2670B5}" dt="2024-12-16T13:01:27.044" v="1308" actId="6549"/>
        <pc:sldMkLst>
          <pc:docMk/>
          <pc:sldMk cId="0" sldId="260"/>
        </pc:sldMkLst>
        <pc:spChg chg="mod">
          <ac:chgData name="Carmen Helena Gonzalez Jimenez" userId="98a23cbd-5305-487c-8e5b-9c12125943e5" providerId="ADAL" clId="{1C0E7D15-CF19-4BF7-99B3-4384BA2670B5}" dt="2024-12-16T13:01:27.044" v="1308" actId="6549"/>
          <ac:spMkLst>
            <pc:docMk/>
            <pc:sldMk cId="0" sldId="260"/>
            <ac:spMk id="11" creationId="{00000000-0000-0000-0000-000000000000}"/>
          </ac:spMkLst>
        </pc:spChg>
      </pc:sldChg>
      <pc:sldChg chg="del">
        <pc:chgData name="Carmen Helena Gonzalez Jimenez" userId="98a23cbd-5305-487c-8e5b-9c12125943e5" providerId="ADAL" clId="{1C0E7D15-CF19-4BF7-99B3-4384BA2670B5}" dt="2024-12-16T11:54:57.338" v="2" actId="47"/>
        <pc:sldMkLst>
          <pc:docMk/>
          <pc:sldMk cId="0" sldId="261"/>
        </pc:sldMkLst>
      </pc:sldChg>
      <pc:sldChg chg="modSp add mod">
        <pc:chgData name="Carmen Helena Gonzalez Jimenez" userId="98a23cbd-5305-487c-8e5b-9c12125943e5" providerId="ADAL" clId="{1C0E7D15-CF19-4BF7-99B3-4384BA2670B5}" dt="2024-12-16T12:42:54.241" v="772" actId="14100"/>
        <pc:sldMkLst>
          <pc:docMk/>
          <pc:sldMk cId="853279415" sldId="262"/>
        </pc:sldMkLst>
        <pc:spChg chg="mod">
          <ac:chgData name="Carmen Helena Gonzalez Jimenez" userId="98a23cbd-5305-487c-8e5b-9c12125943e5" providerId="ADAL" clId="{1C0E7D15-CF19-4BF7-99B3-4384BA2670B5}" dt="2024-12-16T12:41:51.178" v="761" actId="14100"/>
          <ac:spMkLst>
            <pc:docMk/>
            <pc:sldMk cId="853279415" sldId="262"/>
            <ac:spMk id="8" creationId="{897A55D2-7828-E342-007F-3B2B446A243B}"/>
          </ac:spMkLst>
        </pc:spChg>
        <pc:spChg chg="mod">
          <ac:chgData name="Carmen Helena Gonzalez Jimenez" userId="98a23cbd-5305-487c-8e5b-9c12125943e5" providerId="ADAL" clId="{1C0E7D15-CF19-4BF7-99B3-4384BA2670B5}" dt="2024-12-16T12:40:41.210" v="752" actId="14100"/>
          <ac:spMkLst>
            <pc:docMk/>
            <pc:sldMk cId="853279415" sldId="262"/>
            <ac:spMk id="9" creationId="{9B633D2D-04BF-D66D-8AD5-76F516E46F9B}"/>
          </ac:spMkLst>
        </pc:spChg>
        <pc:spChg chg="mod">
          <ac:chgData name="Carmen Helena Gonzalez Jimenez" userId="98a23cbd-5305-487c-8e5b-9c12125943e5" providerId="ADAL" clId="{1C0E7D15-CF19-4BF7-99B3-4384BA2670B5}" dt="2024-12-16T12:41:11.857" v="755" actId="14100"/>
          <ac:spMkLst>
            <pc:docMk/>
            <pc:sldMk cId="853279415" sldId="262"/>
            <ac:spMk id="10" creationId="{DFC12DC0-5210-CB51-5AC6-0E845181E5BC}"/>
          </ac:spMkLst>
        </pc:spChg>
        <pc:spChg chg="mod">
          <ac:chgData name="Carmen Helena Gonzalez Jimenez" userId="98a23cbd-5305-487c-8e5b-9c12125943e5" providerId="ADAL" clId="{1C0E7D15-CF19-4BF7-99B3-4384BA2670B5}" dt="2024-12-16T12:41:29.441" v="758" actId="14100"/>
          <ac:spMkLst>
            <pc:docMk/>
            <pc:sldMk cId="853279415" sldId="262"/>
            <ac:spMk id="12" creationId="{6284AAF1-D212-02A7-2641-BB9818486848}"/>
          </ac:spMkLst>
        </pc:spChg>
        <pc:spChg chg="mod">
          <ac:chgData name="Carmen Helena Gonzalez Jimenez" userId="98a23cbd-5305-487c-8e5b-9c12125943e5" providerId="ADAL" clId="{1C0E7D15-CF19-4BF7-99B3-4384BA2670B5}" dt="2024-12-16T12:42:39.180" v="768" actId="20577"/>
          <ac:spMkLst>
            <pc:docMk/>
            <pc:sldMk cId="853279415" sldId="262"/>
            <ac:spMk id="13" creationId="{C9E0DFFA-30EF-31DA-F3AE-754552B2E5D2}"/>
          </ac:spMkLst>
        </pc:spChg>
        <pc:spChg chg="mod">
          <ac:chgData name="Carmen Helena Gonzalez Jimenez" userId="98a23cbd-5305-487c-8e5b-9c12125943e5" providerId="ADAL" clId="{1C0E7D15-CF19-4BF7-99B3-4384BA2670B5}" dt="2024-12-16T12:42:09.585" v="765" actId="14100"/>
          <ac:spMkLst>
            <pc:docMk/>
            <pc:sldMk cId="853279415" sldId="262"/>
            <ac:spMk id="14" creationId="{F9F5C3EA-F494-9A5C-C859-7015935BBFA3}"/>
          </ac:spMkLst>
        </pc:spChg>
        <pc:spChg chg="mod">
          <ac:chgData name="Carmen Helena Gonzalez Jimenez" userId="98a23cbd-5305-487c-8e5b-9c12125943e5" providerId="ADAL" clId="{1C0E7D15-CF19-4BF7-99B3-4384BA2670B5}" dt="2024-12-16T12:42:54.241" v="772" actId="14100"/>
          <ac:spMkLst>
            <pc:docMk/>
            <pc:sldMk cId="853279415" sldId="262"/>
            <ac:spMk id="15" creationId="{AA69D161-8D9C-8672-A2A9-1FBA901D003E}"/>
          </ac:spMkLst>
        </pc:spChg>
      </pc:sldChg>
      <pc:sldChg chg="del">
        <pc:chgData name="Carmen Helena Gonzalez Jimenez" userId="98a23cbd-5305-487c-8e5b-9c12125943e5" providerId="ADAL" clId="{1C0E7D15-CF19-4BF7-99B3-4384BA2670B5}" dt="2024-12-16T11:54:59.526" v="3" actId="47"/>
        <pc:sldMkLst>
          <pc:docMk/>
          <pc:sldMk cId="0" sldId="263"/>
        </pc:sldMkLst>
      </pc:sldChg>
      <pc:sldChg chg="addSp delSp modSp del mod setBg modClrScheme chgLayout">
        <pc:chgData name="Carmen Helena Gonzalez Jimenez" userId="98a23cbd-5305-487c-8e5b-9c12125943e5" providerId="ADAL" clId="{1C0E7D15-CF19-4BF7-99B3-4384BA2670B5}" dt="2024-12-16T15:06:00.258" v="3994" actId="2696"/>
        <pc:sldMkLst>
          <pc:docMk/>
          <pc:sldMk cId="0" sldId="265"/>
        </pc:sldMkLst>
        <pc:spChg chg="add del mod ord">
          <ac:chgData name="Carmen Helena Gonzalez Jimenez" userId="98a23cbd-5305-487c-8e5b-9c12125943e5" providerId="ADAL" clId="{1C0E7D15-CF19-4BF7-99B3-4384BA2670B5}" dt="2024-12-16T15:01:30.710" v="3963" actId="700"/>
          <ac:spMkLst>
            <pc:docMk/>
            <pc:sldMk cId="0" sldId="265"/>
            <ac:spMk id="11" creationId="{920355AF-94C8-E5FF-318C-2059AC67F846}"/>
          </ac:spMkLst>
        </pc:spChg>
        <pc:spChg chg="del">
          <ac:chgData name="Carmen Helena Gonzalez Jimenez" userId="98a23cbd-5305-487c-8e5b-9c12125943e5" providerId="ADAL" clId="{1C0E7D15-CF19-4BF7-99B3-4384BA2670B5}" dt="2024-12-16T13:26:47.653" v="2974" actId="478"/>
          <ac:spMkLst>
            <pc:docMk/>
            <pc:sldMk cId="0" sldId="265"/>
            <ac:spMk id="13" creationId="{00000000-0000-0000-0000-000000000000}"/>
          </ac:spMkLst>
        </pc:spChg>
        <pc:spChg chg="mod">
          <ac:chgData name="Carmen Helena Gonzalez Jimenez" userId="98a23cbd-5305-487c-8e5b-9c12125943e5" providerId="ADAL" clId="{1C0E7D15-CF19-4BF7-99B3-4384BA2670B5}" dt="2024-12-16T15:04:01.895" v="3970" actId="20577"/>
          <ac:spMkLst>
            <pc:docMk/>
            <pc:sldMk cId="0" sldId="265"/>
            <ac:spMk id="14" creationId="{00000000-0000-0000-0000-000000000000}"/>
          </ac:spMkLst>
        </pc:spChg>
        <pc:spChg chg="del">
          <ac:chgData name="Carmen Helena Gonzalez Jimenez" userId="98a23cbd-5305-487c-8e5b-9c12125943e5" providerId="ADAL" clId="{1C0E7D15-CF19-4BF7-99B3-4384BA2670B5}" dt="2024-12-16T15:01:57.054" v="3965" actId="478"/>
          <ac:spMkLst>
            <pc:docMk/>
            <pc:sldMk cId="0" sldId="265"/>
            <ac:spMk id="16" creationId="{00000000-0000-0000-0000-000000000000}"/>
          </ac:spMkLst>
        </pc:spChg>
        <pc:spChg chg="add del mod ord">
          <ac:chgData name="Carmen Helena Gonzalez Jimenez" userId="98a23cbd-5305-487c-8e5b-9c12125943e5" providerId="ADAL" clId="{1C0E7D15-CF19-4BF7-99B3-4384BA2670B5}" dt="2024-12-16T15:01:30.710" v="3963" actId="700"/>
          <ac:spMkLst>
            <pc:docMk/>
            <pc:sldMk cId="0" sldId="265"/>
            <ac:spMk id="17" creationId="{D25DADE7-11B4-CCA3-CADA-D8F4F6F44F65}"/>
          </ac:spMkLst>
        </pc:spChg>
        <pc:spChg chg="add del mod ord">
          <ac:chgData name="Carmen Helena Gonzalez Jimenez" userId="98a23cbd-5305-487c-8e5b-9c12125943e5" providerId="ADAL" clId="{1C0E7D15-CF19-4BF7-99B3-4384BA2670B5}" dt="2024-12-16T15:05:27.300" v="3991" actId="700"/>
          <ac:spMkLst>
            <pc:docMk/>
            <pc:sldMk cId="0" sldId="265"/>
            <ac:spMk id="18" creationId="{0E522B5C-D474-CFD4-7673-2CDD14FD2AA8}"/>
          </ac:spMkLst>
        </pc:spChg>
      </pc:sldChg>
      <pc:sldChg chg="addSp delSp modSp mod setBg chgLayout">
        <pc:chgData name="Carmen Helena Gonzalez Jimenez" userId="98a23cbd-5305-487c-8e5b-9c12125943e5" providerId="ADAL" clId="{1C0E7D15-CF19-4BF7-99B3-4384BA2670B5}" dt="2024-12-16T15:00:14.389" v="3953" actId="14100"/>
        <pc:sldMkLst>
          <pc:docMk/>
          <pc:sldMk cId="0" sldId="266"/>
        </pc:sldMkLst>
        <pc:spChg chg="ord">
          <ac:chgData name="Carmen Helena Gonzalez Jimenez" userId="98a23cbd-5305-487c-8e5b-9c12125943e5" providerId="ADAL" clId="{1C0E7D15-CF19-4BF7-99B3-4384BA2670B5}" dt="2024-12-16T15:00:11.924" v="3951" actId="26606"/>
          <ac:spMkLst>
            <pc:docMk/>
            <pc:sldMk cId="0" sldId="266"/>
            <ac:spMk id="10" creationId="{00000000-0000-0000-0000-000000000000}"/>
          </ac:spMkLst>
        </pc:spChg>
        <pc:spChg chg="mod">
          <ac:chgData name="Carmen Helena Gonzalez Jimenez" userId="98a23cbd-5305-487c-8e5b-9c12125943e5" providerId="ADAL" clId="{1C0E7D15-CF19-4BF7-99B3-4384BA2670B5}" dt="2024-12-16T15:00:11.924" v="3951" actId="26606"/>
          <ac:spMkLst>
            <pc:docMk/>
            <pc:sldMk cId="0" sldId="266"/>
            <ac:spMk id="12" creationId="{00000000-0000-0000-0000-000000000000}"/>
          </ac:spMkLst>
        </pc:spChg>
        <pc:spChg chg="mod">
          <ac:chgData name="Carmen Helena Gonzalez Jimenez" userId="98a23cbd-5305-487c-8e5b-9c12125943e5" providerId="ADAL" clId="{1C0E7D15-CF19-4BF7-99B3-4384BA2670B5}" dt="2024-12-16T15:00:14.389" v="3953" actId="14100"/>
          <ac:spMkLst>
            <pc:docMk/>
            <pc:sldMk cId="0" sldId="266"/>
            <ac:spMk id="13" creationId="{00000000-0000-0000-0000-000000000000}"/>
          </ac:spMkLst>
        </pc:spChg>
        <pc:spChg chg="add del mod">
          <ac:chgData name="Carmen Helena Gonzalez Jimenez" userId="98a23cbd-5305-487c-8e5b-9c12125943e5" providerId="ADAL" clId="{1C0E7D15-CF19-4BF7-99B3-4384BA2670B5}" dt="2024-12-16T15:00:11.924" v="3951" actId="26606"/>
          <ac:spMkLst>
            <pc:docMk/>
            <pc:sldMk cId="0" sldId="266"/>
            <ac:spMk id="14" creationId="{00000000-0000-0000-0000-000000000000}"/>
          </ac:spMkLst>
        </pc:spChg>
        <pc:spChg chg="mod">
          <ac:chgData name="Carmen Helena Gonzalez Jimenez" userId="98a23cbd-5305-487c-8e5b-9c12125943e5" providerId="ADAL" clId="{1C0E7D15-CF19-4BF7-99B3-4384BA2670B5}" dt="2024-12-16T13:09:17.661" v="1600" actId="1076"/>
          <ac:spMkLst>
            <pc:docMk/>
            <pc:sldMk cId="0" sldId="266"/>
            <ac:spMk id="24" creationId="{00000000-0000-0000-0000-000000000000}"/>
          </ac:spMkLst>
        </pc:spChg>
        <pc:spChg chg="del mod">
          <ac:chgData name="Carmen Helena Gonzalez Jimenez" userId="98a23cbd-5305-487c-8e5b-9c12125943e5" providerId="ADAL" clId="{1C0E7D15-CF19-4BF7-99B3-4384BA2670B5}" dt="2024-12-16T13:09:27.305" v="1601" actId="478"/>
          <ac:spMkLst>
            <pc:docMk/>
            <pc:sldMk cId="0" sldId="266"/>
            <ac:spMk id="27" creationId="{291D96E3-0E75-CE10-75DF-52A6B87580FE}"/>
          </ac:spMkLst>
        </pc:spChg>
        <pc:spChg chg="add del">
          <ac:chgData name="Carmen Helena Gonzalez Jimenez" userId="98a23cbd-5305-487c-8e5b-9c12125943e5" providerId="ADAL" clId="{1C0E7D15-CF19-4BF7-99B3-4384BA2670B5}" dt="2024-12-16T15:00:11.924" v="3951" actId="26606"/>
          <ac:spMkLst>
            <pc:docMk/>
            <pc:sldMk cId="0" sldId="266"/>
            <ac:spMk id="30" creationId="{352BEC0E-22F8-46D0-9632-375DB541B06C}"/>
          </ac:spMkLst>
        </pc:spChg>
        <pc:spChg chg="add del">
          <ac:chgData name="Carmen Helena Gonzalez Jimenez" userId="98a23cbd-5305-487c-8e5b-9c12125943e5" providerId="ADAL" clId="{1C0E7D15-CF19-4BF7-99B3-4384BA2670B5}" dt="2024-12-16T15:00:11.924" v="3951" actId="26606"/>
          <ac:spMkLst>
            <pc:docMk/>
            <pc:sldMk cId="0" sldId="266"/>
            <ac:spMk id="32" creationId="{3FCFB1DE-0B7E-48CC-BA90-B2AB0889F9D6}"/>
          </ac:spMkLst>
        </pc:spChg>
        <pc:grpChg chg="add mod ord">
          <ac:chgData name="Carmen Helena Gonzalez Jimenez" userId="98a23cbd-5305-487c-8e5b-9c12125943e5" providerId="ADAL" clId="{1C0E7D15-CF19-4BF7-99B3-4384BA2670B5}" dt="2024-12-16T15:00:11.924" v="3951" actId="26606"/>
          <ac:grpSpMkLst>
            <pc:docMk/>
            <pc:sldMk cId="0" sldId="266"/>
            <ac:grpSpMk id="2" creationId="{00000000-0000-0000-0000-000000000000}"/>
          </ac:grpSpMkLst>
        </pc:grpChg>
        <pc:grpChg chg="add mod ord">
          <ac:chgData name="Carmen Helena Gonzalez Jimenez" userId="98a23cbd-5305-487c-8e5b-9c12125943e5" providerId="ADAL" clId="{1C0E7D15-CF19-4BF7-99B3-4384BA2670B5}" dt="2024-12-16T15:00:11.924" v="3951" actId="26606"/>
          <ac:grpSpMkLst>
            <pc:docMk/>
            <pc:sldMk cId="0" sldId="266"/>
            <ac:grpSpMk id="5" creationId="{00000000-0000-0000-0000-000000000000}"/>
          </ac:grpSpMkLst>
        </pc:grpChg>
      </pc:sldChg>
      <pc:sldChg chg="del">
        <pc:chgData name="Carmen Helena Gonzalez Jimenez" userId="98a23cbd-5305-487c-8e5b-9c12125943e5" providerId="ADAL" clId="{1C0E7D15-CF19-4BF7-99B3-4384BA2670B5}" dt="2024-12-16T13:31:07.070" v="3164" actId="47"/>
        <pc:sldMkLst>
          <pc:docMk/>
          <pc:sldMk cId="0" sldId="267"/>
        </pc:sldMkLst>
      </pc:sldChg>
      <pc:sldChg chg="del">
        <pc:chgData name="Carmen Helena Gonzalez Jimenez" userId="98a23cbd-5305-487c-8e5b-9c12125943e5" providerId="ADAL" clId="{1C0E7D15-CF19-4BF7-99B3-4384BA2670B5}" dt="2024-12-16T13:51:49.675" v="3927" actId="2696"/>
        <pc:sldMkLst>
          <pc:docMk/>
          <pc:sldMk cId="0" sldId="269"/>
        </pc:sldMkLst>
      </pc:sldChg>
      <pc:sldChg chg="del">
        <pc:chgData name="Carmen Helena Gonzalez Jimenez" userId="98a23cbd-5305-487c-8e5b-9c12125943e5" providerId="ADAL" clId="{1C0E7D15-CF19-4BF7-99B3-4384BA2670B5}" dt="2024-12-16T13:52:05.002" v="3928" actId="2696"/>
        <pc:sldMkLst>
          <pc:docMk/>
          <pc:sldMk cId="0" sldId="270"/>
        </pc:sldMkLst>
      </pc:sldChg>
      <pc:sldChg chg="del">
        <pc:chgData name="Carmen Helena Gonzalez Jimenez" userId="98a23cbd-5305-487c-8e5b-9c12125943e5" providerId="ADAL" clId="{1C0E7D15-CF19-4BF7-99B3-4384BA2670B5}" dt="2024-12-16T13:52:31.003" v="3929" actId="2696"/>
        <pc:sldMkLst>
          <pc:docMk/>
          <pc:sldMk cId="0" sldId="273"/>
        </pc:sldMkLst>
      </pc:sldChg>
      <pc:sldChg chg="del">
        <pc:chgData name="Carmen Helena Gonzalez Jimenez" userId="98a23cbd-5305-487c-8e5b-9c12125943e5" providerId="ADAL" clId="{1C0E7D15-CF19-4BF7-99B3-4384BA2670B5}" dt="2024-12-16T16:10:18.455" v="4686" actId="2696"/>
        <pc:sldMkLst>
          <pc:docMk/>
          <pc:sldMk cId="0" sldId="274"/>
        </pc:sldMkLst>
      </pc:sldChg>
      <pc:sldChg chg="delSp modSp del mod chgLayout">
        <pc:chgData name="Carmen Helena Gonzalez Jimenez" userId="98a23cbd-5305-487c-8e5b-9c12125943e5" providerId="ADAL" clId="{1C0E7D15-CF19-4BF7-99B3-4384BA2670B5}" dt="2024-12-16T15:08:18.888" v="4425" actId="2696"/>
        <pc:sldMkLst>
          <pc:docMk/>
          <pc:sldMk cId="3723734127" sldId="275"/>
        </pc:sldMkLst>
        <pc:spChg chg="mod">
          <ac:chgData name="Carmen Helena Gonzalez Jimenez" userId="98a23cbd-5305-487c-8e5b-9c12125943e5" providerId="ADAL" clId="{1C0E7D15-CF19-4BF7-99B3-4384BA2670B5}" dt="2024-12-16T13:40:36.058" v="3595" actId="14100"/>
          <ac:spMkLst>
            <pc:docMk/>
            <pc:sldMk cId="3723734127" sldId="275"/>
            <ac:spMk id="9" creationId="{00000000-0000-0000-0000-000000000000}"/>
          </ac:spMkLst>
        </pc:spChg>
        <pc:spChg chg="del mod">
          <ac:chgData name="Carmen Helena Gonzalez Jimenez" userId="98a23cbd-5305-487c-8e5b-9c12125943e5" providerId="ADAL" clId="{1C0E7D15-CF19-4BF7-99B3-4384BA2670B5}" dt="2024-12-16T13:40:37.486" v="3597"/>
          <ac:spMkLst>
            <pc:docMk/>
            <pc:sldMk cId="3723734127" sldId="275"/>
            <ac:spMk id="11" creationId="{00000000-0000-0000-0000-000000000000}"/>
          </ac:spMkLst>
        </pc:spChg>
        <pc:spChg chg="mod">
          <ac:chgData name="Carmen Helena Gonzalez Jimenez" userId="98a23cbd-5305-487c-8e5b-9c12125943e5" providerId="ADAL" clId="{1C0E7D15-CF19-4BF7-99B3-4384BA2670B5}" dt="2024-12-16T13:50:39.898" v="3924" actId="113"/>
          <ac:spMkLst>
            <pc:docMk/>
            <pc:sldMk cId="3723734127" sldId="275"/>
            <ac:spMk id="13" creationId="{00000000-0000-0000-0000-000000000000}"/>
          </ac:spMkLst>
        </pc:spChg>
        <pc:spChg chg="mod">
          <ac:chgData name="Carmen Helena Gonzalez Jimenez" userId="98a23cbd-5305-487c-8e5b-9c12125943e5" providerId="ADAL" clId="{1C0E7D15-CF19-4BF7-99B3-4384BA2670B5}" dt="2024-12-16T13:47:35.340" v="3748" actId="6549"/>
          <ac:spMkLst>
            <pc:docMk/>
            <pc:sldMk cId="3723734127" sldId="275"/>
            <ac:spMk id="14" creationId="{00000000-0000-0000-0000-000000000000}"/>
          </ac:spMkLst>
        </pc:spChg>
        <pc:grpChg chg="mod">
          <ac:chgData name="Carmen Helena Gonzalez Jimenez" userId="98a23cbd-5305-487c-8e5b-9c12125943e5" providerId="ADAL" clId="{1C0E7D15-CF19-4BF7-99B3-4384BA2670B5}" dt="2024-12-16T13:45:55.339" v="3718" actId="14100"/>
          <ac:grpSpMkLst>
            <pc:docMk/>
            <pc:sldMk cId="3723734127" sldId="275"/>
            <ac:grpSpMk id="8" creationId="{00000000-0000-0000-0000-000000000000}"/>
          </ac:grpSpMkLst>
        </pc:grpChg>
        <pc:grpChg chg="del">
          <ac:chgData name="Carmen Helena Gonzalez Jimenez" userId="98a23cbd-5305-487c-8e5b-9c12125943e5" providerId="ADAL" clId="{1C0E7D15-CF19-4BF7-99B3-4384BA2670B5}" dt="2024-12-16T13:47:42.726" v="3749" actId="478"/>
          <ac:grpSpMkLst>
            <pc:docMk/>
            <pc:sldMk cId="3723734127" sldId="275"/>
            <ac:grpSpMk id="15" creationId="{00000000-0000-0000-0000-000000000000}"/>
          </ac:grpSpMkLst>
        </pc:grpChg>
        <pc:grpChg chg="del">
          <ac:chgData name="Carmen Helena Gonzalez Jimenez" userId="98a23cbd-5305-487c-8e5b-9c12125943e5" providerId="ADAL" clId="{1C0E7D15-CF19-4BF7-99B3-4384BA2670B5}" dt="2024-12-16T13:47:44.726" v="3750" actId="478"/>
          <ac:grpSpMkLst>
            <pc:docMk/>
            <pc:sldMk cId="3723734127" sldId="275"/>
            <ac:grpSpMk id="18" creationId="{00000000-0000-0000-0000-000000000000}"/>
          </ac:grpSpMkLst>
        </pc:grpChg>
        <pc:grpChg chg="del">
          <ac:chgData name="Carmen Helena Gonzalez Jimenez" userId="98a23cbd-5305-487c-8e5b-9c12125943e5" providerId="ADAL" clId="{1C0E7D15-CF19-4BF7-99B3-4384BA2670B5}" dt="2024-12-16T13:47:46.614" v="3751" actId="478"/>
          <ac:grpSpMkLst>
            <pc:docMk/>
            <pc:sldMk cId="3723734127" sldId="275"/>
            <ac:grpSpMk id="21" creationId="{00000000-0000-0000-0000-000000000000}"/>
          </ac:grpSpMkLst>
        </pc:grpChg>
      </pc:sldChg>
      <pc:sldChg chg="del">
        <pc:chgData name="Carmen Helena Gonzalez Jimenez" userId="98a23cbd-5305-487c-8e5b-9c12125943e5" providerId="ADAL" clId="{1C0E7D15-CF19-4BF7-99B3-4384BA2670B5}" dt="2024-12-16T13:50:59.936" v="3925" actId="2696"/>
        <pc:sldMkLst>
          <pc:docMk/>
          <pc:sldMk cId="4246784899" sldId="276"/>
        </pc:sldMkLst>
      </pc:sldChg>
      <pc:sldChg chg="del">
        <pc:chgData name="Carmen Helena Gonzalez Jimenez" userId="98a23cbd-5305-487c-8e5b-9c12125943e5" providerId="ADAL" clId="{1C0E7D15-CF19-4BF7-99B3-4384BA2670B5}" dt="2024-12-16T13:51:42.511" v="3926" actId="2696"/>
        <pc:sldMkLst>
          <pc:docMk/>
          <pc:sldMk cId="2697289469" sldId="278"/>
        </pc:sldMkLst>
      </pc:sldChg>
      <pc:sldChg chg="addSp delSp modSp mod modClrScheme chgLayout">
        <pc:chgData name="Carmen Helena Gonzalez Jimenez" userId="98a23cbd-5305-487c-8e5b-9c12125943e5" providerId="ADAL" clId="{1C0E7D15-CF19-4BF7-99B3-4384BA2670B5}" dt="2024-12-16T15:27:46.142" v="4682" actId="207"/>
        <pc:sldMkLst>
          <pc:docMk/>
          <pc:sldMk cId="3351532470" sldId="279"/>
        </pc:sldMkLst>
        <pc:spChg chg="del topLvl">
          <ac:chgData name="Carmen Helena Gonzalez Jimenez" userId="98a23cbd-5305-487c-8e5b-9c12125943e5" providerId="ADAL" clId="{1C0E7D15-CF19-4BF7-99B3-4384BA2670B5}" dt="2024-12-16T15:21:15.411" v="4558" actId="478"/>
          <ac:spMkLst>
            <pc:docMk/>
            <pc:sldMk cId="3351532470" sldId="279"/>
            <ac:spMk id="6" creationId="{00000000-0000-0000-0000-000000000000}"/>
          </ac:spMkLst>
        </pc:spChg>
        <pc:spChg chg="topLvl">
          <ac:chgData name="Carmen Helena Gonzalez Jimenez" userId="98a23cbd-5305-487c-8e5b-9c12125943e5" providerId="ADAL" clId="{1C0E7D15-CF19-4BF7-99B3-4384BA2670B5}" dt="2024-12-16T15:21:15.411" v="4558" actId="478"/>
          <ac:spMkLst>
            <pc:docMk/>
            <pc:sldMk cId="3351532470" sldId="279"/>
            <ac:spMk id="7" creationId="{00000000-0000-0000-0000-000000000000}"/>
          </ac:spMkLst>
        </pc:spChg>
        <pc:spChg chg="add del mod ord">
          <ac:chgData name="Carmen Helena Gonzalez Jimenez" userId="98a23cbd-5305-487c-8e5b-9c12125943e5" providerId="ADAL" clId="{1C0E7D15-CF19-4BF7-99B3-4384BA2670B5}" dt="2024-12-16T15:20:55.783" v="4554" actId="700"/>
          <ac:spMkLst>
            <pc:docMk/>
            <pc:sldMk cId="3351532470" sldId="279"/>
            <ac:spMk id="8" creationId="{7387C35E-2969-0696-007A-BE222BFC9FF1}"/>
          </ac:spMkLst>
        </pc:spChg>
        <pc:spChg chg="add del mod ord">
          <ac:chgData name="Carmen Helena Gonzalez Jimenez" userId="98a23cbd-5305-487c-8e5b-9c12125943e5" providerId="ADAL" clId="{1C0E7D15-CF19-4BF7-99B3-4384BA2670B5}" dt="2024-12-16T15:20:55.783" v="4554" actId="700"/>
          <ac:spMkLst>
            <pc:docMk/>
            <pc:sldMk cId="3351532470" sldId="279"/>
            <ac:spMk id="9" creationId="{4661671C-9391-2ACC-5958-A0C442C6CB54}"/>
          </ac:spMkLst>
        </pc:spChg>
        <pc:spChg chg="add del mod ord">
          <ac:chgData name="Carmen Helena Gonzalez Jimenez" userId="98a23cbd-5305-487c-8e5b-9c12125943e5" providerId="ADAL" clId="{1C0E7D15-CF19-4BF7-99B3-4384BA2670B5}" dt="2024-12-16T15:20:55.783" v="4554" actId="700"/>
          <ac:spMkLst>
            <pc:docMk/>
            <pc:sldMk cId="3351532470" sldId="279"/>
            <ac:spMk id="10" creationId="{418C4A15-2FB8-DDA0-6591-0EEF8EC9DCF3}"/>
          </ac:spMkLst>
        </pc:spChg>
        <pc:spChg chg="add del mod ord">
          <ac:chgData name="Carmen Helena Gonzalez Jimenez" userId="98a23cbd-5305-487c-8e5b-9c12125943e5" providerId="ADAL" clId="{1C0E7D15-CF19-4BF7-99B3-4384BA2670B5}" dt="2024-12-16T15:23:27.886" v="4637" actId="700"/>
          <ac:spMkLst>
            <pc:docMk/>
            <pc:sldMk cId="3351532470" sldId="279"/>
            <ac:spMk id="11" creationId="{7C4E0319-E729-43F1-075B-0601798C2C83}"/>
          </ac:spMkLst>
        </pc:spChg>
        <pc:spChg chg="add del mod ord">
          <ac:chgData name="Carmen Helena Gonzalez Jimenez" userId="98a23cbd-5305-487c-8e5b-9c12125943e5" providerId="ADAL" clId="{1C0E7D15-CF19-4BF7-99B3-4384BA2670B5}" dt="2024-12-16T15:23:27.886" v="4637" actId="700"/>
          <ac:spMkLst>
            <pc:docMk/>
            <pc:sldMk cId="3351532470" sldId="279"/>
            <ac:spMk id="12" creationId="{78BCAAB0-BF4E-4844-4884-FCF54F639C4B}"/>
          </ac:spMkLst>
        </pc:spChg>
        <pc:spChg chg="add del mod ord">
          <ac:chgData name="Carmen Helena Gonzalez Jimenez" userId="98a23cbd-5305-487c-8e5b-9c12125943e5" providerId="ADAL" clId="{1C0E7D15-CF19-4BF7-99B3-4384BA2670B5}" dt="2024-12-16T15:23:27.886" v="4637" actId="700"/>
          <ac:spMkLst>
            <pc:docMk/>
            <pc:sldMk cId="3351532470" sldId="279"/>
            <ac:spMk id="13" creationId="{9929F7A9-020E-57BD-8A52-E8863AC9CEEF}"/>
          </ac:spMkLst>
        </pc:spChg>
        <pc:spChg chg="add mod ord">
          <ac:chgData name="Carmen Helena Gonzalez Jimenez" userId="98a23cbd-5305-487c-8e5b-9c12125943e5" providerId="ADAL" clId="{1C0E7D15-CF19-4BF7-99B3-4384BA2670B5}" dt="2024-12-16T15:27:16.003" v="4679" actId="207"/>
          <ac:spMkLst>
            <pc:docMk/>
            <pc:sldMk cId="3351532470" sldId="279"/>
            <ac:spMk id="14" creationId="{93547434-C0C1-3F73-4F7B-159DE6E234A3}"/>
          </ac:spMkLst>
        </pc:spChg>
        <pc:spChg chg="add mod ord">
          <ac:chgData name="Carmen Helena Gonzalez Jimenez" userId="98a23cbd-5305-487c-8e5b-9c12125943e5" providerId="ADAL" clId="{1C0E7D15-CF19-4BF7-99B3-4384BA2670B5}" dt="2024-12-16T15:27:27.870" v="4680" actId="207"/>
          <ac:spMkLst>
            <pc:docMk/>
            <pc:sldMk cId="3351532470" sldId="279"/>
            <ac:spMk id="15" creationId="{13DA7F9B-3B07-9964-0EBD-9E8FF7E884F9}"/>
          </ac:spMkLst>
        </pc:spChg>
        <pc:spChg chg="add mod ord">
          <ac:chgData name="Carmen Helena Gonzalez Jimenez" userId="98a23cbd-5305-487c-8e5b-9c12125943e5" providerId="ADAL" clId="{1C0E7D15-CF19-4BF7-99B3-4384BA2670B5}" dt="2024-12-16T15:27:46.142" v="4682" actId="207"/>
          <ac:spMkLst>
            <pc:docMk/>
            <pc:sldMk cId="3351532470" sldId="279"/>
            <ac:spMk id="16" creationId="{1909527E-B16B-61EE-6246-944364E9FA08}"/>
          </ac:spMkLst>
        </pc:spChg>
        <pc:spChg chg="mod">
          <ac:chgData name="Carmen Helena Gonzalez Jimenez" userId="98a23cbd-5305-487c-8e5b-9c12125943e5" providerId="ADAL" clId="{1C0E7D15-CF19-4BF7-99B3-4384BA2670B5}" dt="2024-12-16T12:14:18.233" v="297" actId="20577"/>
          <ac:spMkLst>
            <pc:docMk/>
            <pc:sldMk cId="3351532470" sldId="279"/>
            <ac:spMk id="20" creationId="{00000000-0000-0000-0000-000000000000}"/>
          </ac:spMkLst>
        </pc:spChg>
        <pc:spChg chg="del mod">
          <ac:chgData name="Carmen Helena Gonzalez Jimenez" userId="98a23cbd-5305-487c-8e5b-9c12125943e5" providerId="ADAL" clId="{1C0E7D15-CF19-4BF7-99B3-4384BA2670B5}" dt="2024-12-16T12:14:38.083" v="370"/>
          <ac:spMkLst>
            <pc:docMk/>
            <pc:sldMk cId="3351532470" sldId="279"/>
            <ac:spMk id="21" creationId="{00000000-0000-0000-0000-000000000000}"/>
          </ac:spMkLst>
        </pc:spChg>
        <pc:spChg chg="del mod">
          <ac:chgData name="Carmen Helena Gonzalez Jimenez" userId="98a23cbd-5305-487c-8e5b-9c12125943e5" providerId="ADAL" clId="{1C0E7D15-CF19-4BF7-99B3-4384BA2670B5}" dt="2024-12-16T15:23:43.665" v="4647"/>
          <ac:spMkLst>
            <pc:docMk/>
            <pc:sldMk cId="3351532470" sldId="279"/>
            <ac:spMk id="22" creationId="{00000000-0000-0000-0000-000000000000}"/>
          </ac:spMkLst>
        </pc:spChg>
        <pc:spChg chg="del mod">
          <ac:chgData name="Carmen Helena Gonzalez Jimenez" userId="98a23cbd-5305-487c-8e5b-9c12125943e5" providerId="ADAL" clId="{1C0E7D15-CF19-4BF7-99B3-4384BA2670B5}" dt="2024-12-16T15:23:43.666" v="4649"/>
          <ac:spMkLst>
            <pc:docMk/>
            <pc:sldMk cId="3351532470" sldId="279"/>
            <ac:spMk id="23" creationId="{00000000-0000-0000-0000-000000000000}"/>
          </ac:spMkLst>
        </pc:spChg>
        <pc:spChg chg="del mod">
          <ac:chgData name="Carmen Helena Gonzalez Jimenez" userId="98a23cbd-5305-487c-8e5b-9c12125943e5" providerId="ADAL" clId="{1C0E7D15-CF19-4BF7-99B3-4384BA2670B5}" dt="2024-12-16T15:23:43.661" v="4643"/>
          <ac:spMkLst>
            <pc:docMk/>
            <pc:sldMk cId="3351532470" sldId="279"/>
            <ac:spMk id="24" creationId="{00000000-0000-0000-0000-000000000000}"/>
          </ac:spMkLst>
        </pc:spChg>
        <pc:spChg chg="del mod">
          <ac:chgData name="Carmen Helena Gonzalez Jimenez" userId="98a23cbd-5305-487c-8e5b-9c12125943e5" providerId="ADAL" clId="{1C0E7D15-CF19-4BF7-99B3-4384BA2670B5}" dt="2024-12-16T15:23:43.663" v="4645"/>
          <ac:spMkLst>
            <pc:docMk/>
            <pc:sldMk cId="3351532470" sldId="279"/>
            <ac:spMk id="25" creationId="{00000000-0000-0000-0000-000000000000}"/>
          </ac:spMkLst>
        </pc:spChg>
        <pc:spChg chg="del mod">
          <ac:chgData name="Carmen Helena Gonzalez Jimenez" userId="98a23cbd-5305-487c-8e5b-9c12125943e5" providerId="ADAL" clId="{1C0E7D15-CF19-4BF7-99B3-4384BA2670B5}" dt="2024-12-16T15:21:15.416" v="4560"/>
          <ac:spMkLst>
            <pc:docMk/>
            <pc:sldMk cId="3351532470" sldId="279"/>
            <ac:spMk id="26" creationId="{00000000-0000-0000-0000-000000000000}"/>
          </ac:spMkLst>
        </pc:spChg>
        <pc:grpChg chg="del">
          <ac:chgData name="Carmen Helena Gonzalez Jimenez" userId="98a23cbd-5305-487c-8e5b-9c12125943e5" providerId="ADAL" clId="{1C0E7D15-CF19-4BF7-99B3-4384BA2670B5}" dt="2024-12-16T15:21:19.151" v="4561" actId="478"/>
          <ac:grpSpMkLst>
            <pc:docMk/>
            <pc:sldMk cId="3351532470" sldId="279"/>
            <ac:grpSpMk id="2" creationId="{00000000-0000-0000-0000-000000000000}"/>
          </ac:grpSpMkLst>
        </pc:grpChg>
        <pc:grpChg chg="del mod">
          <ac:chgData name="Carmen Helena Gonzalez Jimenez" userId="98a23cbd-5305-487c-8e5b-9c12125943e5" providerId="ADAL" clId="{1C0E7D15-CF19-4BF7-99B3-4384BA2670B5}" dt="2024-12-16T15:21:15.411" v="4558" actId="478"/>
          <ac:grpSpMkLst>
            <pc:docMk/>
            <pc:sldMk cId="3351532470" sldId="279"/>
            <ac:grpSpMk id="5" creationId="{00000000-0000-0000-0000-000000000000}"/>
          </ac:grpSpMkLst>
        </pc:grpChg>
      </pc:sldChg>
      <pc:sldChg chg="delSp modSp del mod">
        <pc:chgData name="Carmen Helena Gonzalez Jimenez" userId="98a23cbd-5305-487c-8e5b-9c12125943e5" providerId="ADAL" clId="{1C0E7D15-CF19-4BF7-99B3-4384BA2670B5}" dt="2024-12-16T12:17:46.331" v="379" actId="2696"/>
        <pc:sldMkLst>
          <pc:docMk/>
          <pc:sldMk cId="220952821" sldId="280"/>
        </pc:sldMkLst>
        <pc:spChg chg="del mod">
          <ac:chgData name="Carmen Helena Gonzalez Jimenez" userId="98a23cbd-5305-487c-8e5b-9c12125943e5" providerId="ADAL" clId="{1C0E7D15-CF19-4BF7-99B3-4384BA2670B5}" dt="2024-12-16T11:58:42.240" v="84"/>
          <ac:spMkLst>
            <pc:docMk/>
            <pc:sldMk cId="220952821" sldId="280"/>
            <ac:spMk id="13" creationId="{B352E678-F375-1F80-DD18-47A2D5C92BB2}"/>
          </ac:spMkLst>
        </pc:spChg>
        <pc:grpChg chg="del">
          <ac:chgData name="Carmen Helena Gonzalez Jimenez" userId="98a23cbd-5305-487c-8e5b-9c12125943e5" providerId="ADAL" clId="{1C0E7D15-CF19-4BF7-99B3-4384BA2670B5}" dt="2024-12-16T11:58:00.127" v="13" actId="478"/>
          <ac:grpSpMkLst>
            <pc:docMk/>
            <pc:sldMk cId="220952821" sldId="280"/>
            <ac:grpSpMk id="2" creationId="{62EB6A06-2C14-9C9D-8908-D29836C99CEE}"/>
          </ac:grpSpMkLst>
        </pc:grpChg>
        <pc:grpChg chg="del">
          <ac:chgData name="Carmen Helena Gonzalez Jimenez" userId="98a23cbd-5305-487c-8e5b-9c12125943e5" providerId="ADAL" clId="{1C0E7D15-CF19-4BF7-99B3-4384BA2670B5}" dt="2024-12-16T11:57:56.762" v="12" actId="478"/>
          <ac:grpSpMkLst>
            <pc:docMk/>
            <pc:sldMk cId="220952821" sldId="280"/>
            <ac:grpSpMk id="5" creationId="{ADCCF7AF-A14E-A1CE-27D2-F95E9F1F7C16}"/>
          </ac:grpSpMkLst>
        </pc:grpChg>
        <pc:grpChg chg="del">
          <ac:chgData name="Carmen Helena Gonzalez Jimenez" userId="98a23cbd-5305-487c-8e5b-9c12125943e5" providerId="ADAL" clId="{1C0E7D15-CF19-4BF7-99B3-4384BA2670B5}" dt="2024-12-16T11:57:42.825" v="8" actId="478"/>
          <ac:grpSpMkLst>
            <pc:docMk/>
            <pc:sldMk cId="220952821" sldId="280"/>
            <ac:grpSpMk id="8" creationId="{5047F532-5F1F-9418-D530-3300371BB6F5}"/>
          </ac:grpSpMkLst>
        </pc:grpChg>
        <pc:picChg chg="del mod">
          <ac:chgData name="Carmen Helena Gonzalez Jimenez" userId="98a23cbd-5305-487c-8e5b-9c12125943e5" providerId="ADAL" clId="{1C0E7D15-CF19-4BF7-99B3-4384BA2670B5}" dt="2024-12-16T11:57:48.379" v="10" actId="478"/>
          <ac:picMkLst>
            <pc:docMk/>
            <pc:sldMk cId="220952821" sldId="280"/>
            <ac:picMk id="19" creationId="{D168BDFE-11A0-1C4D-C42F-FD43C678DAAF}"/>
          </ac:picMkLst>
        </pc:picChg>
        <pc:picChg chg="del">
          <ac:chgData name="Carmen Helena Gonzalez Jimenez" userId="98a23cbd-5305-487c-8e5b-9c12125943e5" providerId="ADAL" clId="{1C0E7D15-CF19-4BF7-99B3-4384BA2670B5}" dt="2024-12-16T11:57:50.372" v="11" actId="478"/>
          <ac:picMkLst>
            <pc:docMk/>
            <pc:sldMk cId="220952821" sldId="280"/>
            <ac:picMk id="20" creationId="{C2AFED37-97BE-7834-948A-AEF9A1BC9F61}"/>
          </ac:picMkLst>
        </pc:picChg>
      </pc:sldChg>
      <pc:sldChg chg="new del">
        <pc:chgData name="Carmen Helena Gonzalez Jimenez" userId="98a23cbd-5305-487c-8e5b-9c12125943e5" providerId="ADAL" clId="{1C0E7D15-CF19-4BF7-99B3-4384BA2670B5}" dt="2024-12-16T11:56:22.868" v="6" actId="680"/>
        <pc:sldMkLst>
          <pc:docMk/>
          <pc:sldMk cId="4109974382" sldId="280"/>
        </pc:sldMkLst>
      </pc:sldChg>
      <pc:sldChg chg="addSp delSp modSp add del mod">
        <pc:chgData name="Carmen Helena Gonzalez Jimenez" userId="98a23cbd-5305-487c-8e5b-9c12125943e5" providerId="ADAL" clId="{1C0E7D15-CF19-4BF7-99B3-4384BA2670B5}" dt="2024-12-16T12:18:07.756" v="381" actId="2696"/>
        <pc:sldMkLst>
          <pc:docMk/>
          <pc:sldMk cId="1482975956" sldId="281"/>
        </pc:sldMkLst>
        <pc:spChg chg="add mod">
          <ac:chgData name="Carmen Helena Gonzalez Jimenez" userId="98a23cbd-5305-487c-8e5b-9c12125943e5" providerId="ADAL" clId="{1C0E7D15-CF19-4BF7-99B3-4384BA2670B5}" dt="2024-12-16T12:03:01.541" v="129"/>
          <ac:spMkLst>
            <pc:docMk/>
            <pc:sldMk cId="1482975956" sldId="281"/>
            <ac:spMk id="3" creationId="{FBA2A867-C3D7-D731-C8B0-681E299BA8BB}"/>
          </ac:spMkLst>
        </pc:spChg>
        <pc:picChg chg="del">
          <ac:chgData name="Carmen Helena Gonzalez Jimenez" userId="98a23cbd-5305-487c-8e5b-9c12125943e5" providerId="ADAL" clId="{1C0E7D15-CF19-4BF7-99B3-4384BA2670B5}" dt="2024-12-16T12:03:05.671" v="130" actId="478"/>
          <ac:picMkLst>
            <pc:docMk/>
            <pc:sldMk cId="1482975956" sldId="281"/>
            <ac:picMk id="2" creationId="{2D409E83-EBB4-C85C-EB99-CF8028FFE9E4}"/>
          </ac:picMkLst>
        </pc:picChg>
      </pc:sldChg>
      <pc:sldChg chg="add">
        <pc:chgData name="Carmen Helena Gonzalez Jimenez" userId="98a23cbd-5305-487c-8e5b-9c12125943e5" providerId="ADAL" clId="{1C0E7D15-CF19-4BF7-99B3-4384BA2670B5}" dt="2024-12-16T12:17:11.486" v="376"/>
        <pc:sldMkLst>
          <pc:docMk/>
          <pc:sldMk cId="656079075" sldId="282"/>
        </pc:sldMkLst>
      </pc:sldChg>
      <pc:sldChg chg="add del">
        <pc:chgData name="Carmen Helena Gonzalez Jimenez" userId="98a23cbd-5305-487c-8e5b-9c12125943e5" providerId="ADAL" clId="{1C0E7D15-CF19-4BF7-99B3-4384BA2670B5}" dt="2024-12-16T12:16:07.135" v="373"/>
        <pc:sldMkLst>
          <pc:docMk/>
          <pc:sldMk cId="1015338568" sldId="282"/>
        </pc:sldMkLst>
      </pc:sldChg>
      <pc:sldChg chg="delSp modSp add mod delAnim modAnim">
        <pc:chgData name="Carmen Helena Gonzalez Jimenez" userId="98a23cbd-5305-487c-8e5b-9c12125943e5" providerId="ADAL" clId="{1C0E7D15-CF19-4BF7-99B3-4384BA2670B5}" dt="2024-12-16T12:22:41.048" v="415" actId="14100"/>
        <pc:sldMkLst>
          <pc:docMk/>
          <pc:sldMk cId="1451415221" sldId="283"/>
        </pc:sldMkLst>
        <pc:spChg chg="mod">
          <ac:chgData name="Carmen Helena Gonzalez Jimenez" userId="98a23cbd-5305-487c-8e5b-9c12125943e5" providerId="ADAL" clId="{1C0E7D15-CF19-4BF7-99B3-4384BA2670B5}" dt="2024-12-16T12:22:41.048" v="415" actId="14100"/>
          <ac:spMkLst>
            <pc:docMk/>
            <pc:sldMk cId="1451415221" sldId="283"/>
            <ac:spMk id="6" creationId="{CCE85C59-2812-62CB-E556-00B2AAD9BB84}"/>
          </ac:spMkLst>
        </pc:spChg>
        <pc:spChg chg="del mod">
          <ac:chgData name="Carmen Helena Gonzalez Jimenez" userId="98a23cbd-5305-487c-8e5b-9c12125943e5" providerId="ADAL" clId="{1C0E7D15-CF19-4BF7-99B3-4384BA2670B5}" dt="2024-12-16T12:21:43.957" v="403"/>
          <ac:spMkLst>
            <pc:docMk/>
            <pc:sldMk cId="1451415221" sldId="283"/>
            <ac:spMk id="7" creationId="{99469535-556F-D8F6-6E41-E75273CA8B4A}"/>
          </ac:spMkLst>
        </pc:spChg>
        <pc:spChg chg="del mod">
          <ac:chgData name="Carmen Helena Gonzalez Jimenez" userId="98a23cbd-5305-487c-8e5b-9c12125943e5" providerId="ADAL" clId="{1C0E7D15-CF19-4BF7-99B3-4384BA2670B5}" dt="2024-12-16T12:21:43.964" v="405"/>
          <ac:spMkLst>
            <pc:docMk/>
            <pc:sldMk cId="1451415221" sldId="283"/>
            <ac:spMk id="8" creationId="{DD225143-5B0C-9D6A-BDF1-39028E767F1A}"/>
          </ac:spMkLst>
        </pc:spChg>
        <pc:spChg chg="mod">
          <ac:chgData name="Carmen Helena Gonzalez Jimenez" userId="98a23cbd-5305-487c-8e5b-9c12125943e5" providerId="ADAL" clId="{1C0E7D15-CF19-4BF7-99B3-4384BA2670B5}" dt="2024-12-16T12:22:31.064" v="414" actId="14100"/>
          <ac:spMkLst>
            <pc:docMk/>
            <pc:sldMk cId="1451415221" sldId="283"/>
            <ac:spMk id="9" creationId="{A0213174-13CC-98E6-53FB-FE8C602D85CA}"/>
          </ac:spMkLst>
        </pc:spChg>
      </pc:sldChg>
      <pc:sldChg chg="delSp modSp add mod delAnim modAnim">
        <pc:chgData name="Carmen Helena Gonzalez Jimenez" userId="98a23cbd-5305-487c-8e5b-9c12125943e5" providerId="ADAL" clId="{1C0E7D15-CF19-4BF7-99B3-4384BA2670B5}" dt="2024-12-16T12:24:21.389" v="428"/>
        <pc:sldMkLst>
          <pc:docMk/>
          <pc:sldMk cId="1884289453" sldId="284"/>
        </pc:sldMkLst>
        <pc:spChg chg="mod">
          <ac:chgData name="Carmen Helena Gonzalez Jimenez" userId="98a23cbd-5305-487c-8e5b-9c12125943e5" providerId="ADAL" clId="{1C0E7D15-CF19-4BF7-99B3-4384BA2670B5}" dt="2024-12-16T12:23:22.103" v="419" actId="255"/>
          <ac:spMkLst>
            <pc:docMk/>
            <pc:sldMk cId="1884289453" sldId="284"/>
            <ac:spMk id="9" creationId="{E1B09F5C-2E80-3DD3-A2A5-9D4979BF3E2B}"/>
          </ac:spMkLst>
        </pc:spChg>
        <pc:spChg chg="mod">
          <ac:chgData name="Carmen Helena Gonzalez Jimenez" userId="98a23cbd-5305-487c-8e5b-9c12125943e5" providerId="ADAL" clId="{1C0E7D15-CF19-4BF7-99B3-4384BA2670B5}" dt="2024-12-16T12:23:56.364" v="425" actId="255"/>
          <ac:spMkLst>
            <pc:docMk/>
            <pc:sldMk cId="1884289453" sldId="284"/>
            <ac:spMk id="10" creationId="{218F0E32-1555-3AE5-AF66-87D3CF5F7F4F}"/>
          </ac:spMkLst>
        </pc:spChg>
        <pc:spChg chg="del mod">
          <ac:chgData name="Carmen Helena Gonzalez Jimenez" userId="98a23cbd-5305-487c-8e5b-9c12125943e5" providerId="ADAL" clId="{1C0E7D15-CF19-4BF7-99B3-4384BA2670B5}" dt="2024-12-16T12:24:21.389" v="428"/>
          <ac:spMkLst>
            <pc:docMk/>
            <pc:sldMk cId="1884289453" sldId="284"/>
            <ac:spMk id="11" creationId="{30175A57-8E92-5518-E09A-8C807EE4486B}"/>
          </ac:spMkLst>
        </pc:spChg>
      </pc:sldChg>
      <pc:sldChg chg="delSp modSp add mod delAnim modAnim">
        <pc:chgData name="Carmen Helena Gonzalez Jimenez" userId="98a23cbd-5305-487c-8e5b-9c12125943e5" providerId="ADAL" clId="{1C0E7D15-CF19-4BF7-99B3-4384BA2670B5}" dt="2024-12-16T12:25:51.279" v="443"/>
        <pc:sldMkLst>
          <pc:docMk/>
          <pc:sldMk cId="776157100" sldId="285"/>
        </pc:sldMkLst>
        <pc:spChg chg="mod">
          <ac:chgData name="Carmen Helena Gonzalez Jimenez" userId="98a23cbd-5305-487c-8e5b-9c12125943e5" providerId="ADAL" clId="{1C0E7D15-CF19-4BF7-99B3-4384BA2670B5}" dt="2024-12-16T12:25:21.331" v="438" actId="255"/>
          <ac:spMkLst>
            <pc:docMk/>
            <pc:sldMk cId="776157100" sldId="285"/>
            <ac:spMk id="8" creationId="{50CEE76B-CBA2-0D87-632D-88FC99C7DA8A}"/>
          </ac:spMkLst>
        </pc:spChg>
        <pc:spChg chg="mod">
          <ac:chgData name="Carmen Helena Gonzalez Jimenez" userId="98a23cbd-5305-487c-8e5b-9c12125943e5" providerId="ADAL" clId="{1C0E7D15-CF19-4BF7-99B3-4384BA2670B5}" dt="2024-12-16T12:25:12.117" v="437" actId="255"/>
          <ac:spMkLst>
            <pc:docMk/>
            <pc:sldMk cId="776157100" sldId="285"/>
            <ac:spMk id="10" creationId="{CB90CBA2-4BDC-C1CE-5C69-4AAD04821E71}"/>
          </ac:spMkLst>
        </pc:spChg>
        <pc:spChg chg="del mod">
          <ac:chgData name="Carmen Helena Gonzalez Jimenez" userId="98a23cbd-5305-487c-8e5b-9c12125943e5" providerId="ADAL" clId="{1C0E7D15-CF19-4BF7-99B3-4384BA2670B5}" dt="2024-12-16T12:25:51.278" v="441"/>
          <ac:spMkLst>
            <pc:docMk/>
            <pc:sldMk cId="776157100" sldId="285"/>
            <ac:spMk id="11" creationId="{2E5FB39C-6DD3-8417-9811-6D2AE17458E0}"/>
          </ac:spMkLst>
        </pc:spChg>
        <pc:spChg chg="del mod">
          <ac:chgData name="Carmen Helena Gonzalez Jimenez" userId="98a23cbd-5305-487c-8e5b-9c12125943e5" providerId="ADAL" clId="{1C0E7D15-CF19-4BF7-99B3-4384BA2670B5}" dt="2024-12-16T12:25:51.279" v="443"/>
          <ac:spMkLst>
            <pc:docMk/>
            <pc:sldMk cId="776157100" sldId="285"/>
            <ac:spMk id="12" creationId="{011F60E3-02A2-647A-142E-CCEE72BA034D}"/>
          </ac:spMkLst>
        </pc:spChg>
      </pc:sldChg>
      <pc:sldChg chg="delSp modSp add mod delAnim modAnim">
        <pc:chgData name="Carmen Helena Gonzalez Jimenez" userId="98a23cbd-5305-487c-8e5b-9c12125943e5" providerId="ADAL" clId="{1C0E7D15-CF19-4BF7-99B3-4384BA2670B5}" dt="2024-12-16T12:26:45.976" v="455"/>
        <pc:sldMkLst>
          <pc:docMk/>
          <pc:sldMk cId="2366708383" sldId="286"/>
        </pc:sldMkLst>
        <pc:spChg chg="mod">
          <ac:chgData name="Carmen Helena Gonzalez Jimenez" userId="98a23cbd-5305-487c-8e5b-9c12125943e5" providerId="ADAL" clId="{1C0E7D15-CF19-4BF7-99B3-4384BA2670B5}" dt="2024-12-16T12:26:11.676" v="448" actId="255"/>
          <ac:spMkLst>
            <pc:docMk/>
            <pc:sldMk cId="2366708383" sldId="286"/>
            <ac:spMk id="5" creationId="{8DA6E085-E658-91F9-2B85-6D229F690580}"/>
          </ac:spMkLst>
        </pc:spChg>
        <pc:spChg chg="mod">
          <ac:chgData name="Carmen Helena Gonzalez Jimenez" userId="98a23cbd-5305-487c-8e5b-9c12125943e5" providerId="ADAL" clId="{1C0E7D15-CF19-4BF7-99B3-4384BA2670B5}" dt="2024-12-16T12:26:27.184" v="452" actId="20577"/>
          <ac:spMkLst>
            <pc:docMk/>
            <pc:sldMk cId="2366708383" sldId="286"/>
            <ac:spMk id="9" creationId="{008F13F8-1A3B-B9E6-D762-8E7D2A5C3C0B}"/>
          </ac:spMkLst>
        </pc:spChg>
        <pc:spChg chg="del mod">
          <ac:chgData name="Carmen Helena Gonzalez Jimenez" userId="98a23cbd-5305-487c-8e5b-9c12125943e5" providerId="ADAL" clId="{1C0E7D15-CF19-4BF7-99B3-4384BA2670B5}" dt="2024-12-16T12:26:45.976" v="455"/>
          <ac:spMkLst>
            <pc:docMk/>
            <pc:sldMk cId="2366708383" sldId="286"/>
            <ac:spMk id="12" creationId="{717B95E4-0DCE-A7F1-B35E-09B5BC9C1DB7}"/>
          </ac:spMkLst>
        </pc:spChg>
        <pc:spChg chg="mod">
          <ac:chgData name="Carmen Helena Gonzalez Jimenez" userId="98a23cbd-5305-487c-8e5b-9c12125943e5" providerId="ADAL" clId="{1C0E7D15-CF19-4BF7-99B3-4384BA2670B5}" dt="2024-12-16T12:25:58.769" v="445" actId="6549"/>
          <ac:spMkLst>
            <pc:docMk/>
            <pc:sldMk cId="2366708383" sldId="286"/>
            <ac:spMk id="13" creationId="{8B51F3E8-A9BC-57B8-6D67-FE0503E2A756}"/>
          </ac:spMkLst>
        </pc:spChg>
      </pc:sldChg>
      <pc:sldChg chg="delSp modSp add mod delAnim modAnim">
        <pc:chgData name="Carmen Helena Gonzalez Jimenez" userId="98a23cbd-5305-487c-8e5b-9c12125943e5" providerId="ADAL" clId="{1C0E7D15-CF19-4BF7-99B3-4384BA2670B5}" dt="2024-12-16T12:27:45.993" v="469"/>
        <pc:sldMkLst>
          <pc:docMk/>
          <pc:sldMk cId="1505603556" sldId="287"/>
        </pc:sldMkLst>
        <pc:spChg chg="mod">
          <ac:chgData name="Carmen Helena Gonzalez Jimenez" userId="98a23cbd-5305-487c-8e5b-9c12125943e5" providerId="ADAL" clId="{1C0E7D15-CF19-4BF7-99B3-4384BA2670B5}" dt="2024-12-16T12:27:19.883" v="463" actId="20577"/>
          <ac:spMkLst>
            <pc:docMk/>
            <pc:sldMk cId="1505603556" sldId="287"/>
            <ac:spMk id="6" creationId="{3A9DBB69-C89C-CF83-8614-CD69867F4EDC}"/>
          </ac:spMkLst>
        </pc:spChg>
        <pc:spChg chg="del mod">
          <ac:chgData name="Carmen Helena Gonzalez Jimenez" userId="98a23cbd-5305-487c-8e5b-9c12125943e5" providerId="ADAL" clId="{1C0E7D15-CF19-4BF7-99B3-4384BA2670B5}" dt="2024-12-16T12:27:45.991" v="467"/>
          <ac:spMkLst>
            <pc:docMk/>
            <pc:sldMk cId="1505603556" sldId="287"/>
            <ac:spMk id="7" creationId="{B1D4ED15-9161-CD5A-C194-1C960EAF4419}"/>
          </ac:spMkLst>
        </pc:spChg>
        <pc:spChg chg="del mod">
          <ac:chgData name="Carmen Helena Gonzalez Jimenez" userId="98a23cbd-5305-487c-8e5b-9c12125943e5" providerId="ADAL" clId="{1C0E7D15-CF19-4BF7-99B3-4384BA2670B5}" dt="2024-12-16T12:27:45.993" v="469"/>
          <ac:spMkLst>
            <pc:docMk/>
            <pc:sldMk cId="1505603556" sldId="287"/>
            <ac:spMk id="8" creationId="{8B760134-738C-4F40-7C3B-FDED70D438BA}"/>
          </ac:spMkLst>
        </pc:spChg>
        <pc:spChg chg="mod">
          <ac:chgData name="Carmen Helena Gonzalez Jimenez" userId="98a23cbd-5305-487c-8e5b-9c12125943e5" providerId="ADAL" clId="{1C0E7D15-CF19-4BF7-99B3-4384BA2670B5}" dt="2024-12-16T12:27:30.855" v="464" actId="255"/>
          <ac:spMkLst>
            <pc:docMk/>
            <pc:sldMk cId="1505603556" sldId="287"/>
            <ac:spMk id="9" creationId="{9298B7E6-F838-FAE8-5064-62764AD118BF}"/>
          </ac:spMkLst>
        </pc:spChg>
      </pc:sldChg>
      <pc:sldChg chg="delSp modSp add mod delAnim modAnim">
        <pc:chgData name="Carmen Helena Gonzalez Jimenez" userId="98a23cbd-5305-487c-8e5b-9c12125943e5" providerId="ADAL" clId="{1C0E7D15-CF19-4BF7-99B3-4384BA2670B5}" dt="2024-12-16T12:28:30.284" v="482"/>
        <pc:sldMkLst>
          <pc:docMk/>
          <pc:sldMk cId="234690911" sldId="288"/>
        </pc:sldMkLst>
        <pc:spChg chg="mod">
          <ac:chgData name="Carmen Helena Gonzalez Jimenez" userId="98a23cbd-5305-487c-8e5b-9c12125943e5" providerId="ADAL" clId="{1C0E7D15-CF19-4BF7-99B3-4384BA2670B5}" dt="2024-12-16T12:28:08.161" v="476" actId="255"/>
          <ac:spMkLst>
            <pc:docMk/>
            <pc:sldMk cId="234690911" sldId="288"/>
            <ac:spMk id="4" creationId="{BE538B39-92EA-E264-2E25-F2FAA180DD3A}"/>
          </ac:spMkLst>
        </pc:spChg>
        <pc:spChg chg="mod">
          <ac:chgData name="Carmen Helena Gonzalez Jimenez" userId="98a23cbd-5305-487c-8e5b-9c12125943e5" providerId="ADAL" clId="{1C0E7D15-CF19-4BF7-99B3-4384BA2670B5}" dt="2024-12-16T12:28:19.323" v="478" actId="20577"/>
          <ac:spMkLst>
            <pc:docMk/>
            <pc:sldMk cId="234690911" sldId="288"/>
            <ac:spMk id="5" creationId="{EF39FC31-8D69-B6D0-2B62-66130B2AE8E8}"/>
          </ac:spMkLst>
        </pc:spChg>
        <pc:spChg chg="del mod">
          <ac:chgData name="Carmen Helena Gonzalez Jimenez" userId="98a23cbd-5305-487c-8e5b-9c12125943e5" providerId="ADAL" clId="{1C0E7D15-CF19-4BF7-99B3-4384BA2670B5}" dt="2024-12-16T12:28:30.279" v="480"/>
          <ac:spMkLst>
            <pc:docMk/>
            <pc:sldMk cId="234690911" sldId="288"/>
            <ac:spMk id="6" creationId="{568B3743-1C5A-D382-F539-E0EC5D211E80}"/>
          </ac:spMkLst>
        </pc:spChg>
        <pc:spChg chg="del mod">
          <ac:chgData name="Carmen Helena Gonzalez Jimenez" userId="98a23cbd-5305-487c-8e5b-9c12125943e5" providerId="ADAL" clId="{1C0E7D15-CF19-4BF7-99B3-4384BA2670B5}" dt="2024-12-16T12:28:30.284" v="482"/>
          <ac:spMkLst>
            <pc:docMk/>
            <pc:sldMk cId="234690911" sldId="288"/>
            <ac:spMk id="7" creationId="{0842E4A4-694A-9C6F-9739-674D5EEB61C3}"/>
          </ac:spMkLst>
        </pc:spChg>
        <pc:picChg chg="mod">
          <ac:chgData name="Carmen Helena Gonzalez Jimenez" userId="98a23cbd-5305-487c-8e5b-9c12125943e5" providerId="ADAL" clId="{1C0E7D15-CF19-4BF7-99B3-4384BA2670B5}" dt="2024-12-16T12:27:57.097" v="473" actId="1076"/>
          <ac:picMkLst>
            <pc:docMk/>
            <pc:sldMk cId="234690911" sldId="288"/>
            <ac:picMk id="3" creationId="{64531E10-C6DA-7774-A264-D80323B27C9E}"/>
          </ac:picMkLst>
        </pc:picChg>
      </pc:sldChg>
      <pc:sldChg chg="addSp delSp modSp add mod setBg chgLayout">
        <pc:chgData name="Carmen Helena Gonzalez Jimenez" userId="98a23cbd-5305-487c-8e5b-9c12125943e5" providerId="ADAL" clId="{1C0E7D15-CF19-4BF7-99B3-4384BA2670B5}" dt="2024-12-16T15:00:18.230" v="3956" actId="14100"/>
        <pc:sldMkLst>
          <pc:docMk/>
          <pc:sldMk cId="1468588270" sldId="289"/>
        </pc:sldMkLst>
        <pc:spChg chg="ord">
          <ac:chgData name="Carmen Helena Gonzalez Jimenez" userId="98a23cbd-5305-487c-8e5b-9c12125943e5" providerId="ADAL" clId="{1C0E7D15-CF19-4BF7-99B3-4384BA2670B5}" dt="2024-12-16T15:00:15.348" v="3954" actId="26606"/>
          <ac:spMkLst>
            <pc:docMk/>
            <pc:sldMk cId="1468588270" sldId="289"/>
            <ac:spMk id="10" creationId="{0DA20215-1778-AFFD-9375-443EE83E8C25}"/>
          </ac:spMkLst>
        </pc:spChg>
        <pc:spChg chg="mod">
          <ac:chgData name="Carmen Helena Gonzalez Jimenez" userId="98a23cbd-5305-487c-8e5b-9c12125943e5" providerId="ADAL" clId="{1C0E7D15-CF19-4BF7-99B3-4384BA2670B5}" dt="2024-12-16T15:00:15.348" v="3954" actId="26606"/>
          <ac:spMkLst>
            <pc:docMk/>
            <pc:sldMk cId="1468588270" sldId="289"/>
            <ac:spMk id="12" creationId="{8F3C810F-9F8A-BD1A-FC6E-3E53158E5DA8}"/>
          </ac:spMkLst>
        </pc:spChg>
        <pc:spChg chg="mod">
          <ac:chgData name="Carmen Helena Gonzalez Jimenez" userId="98a23cbd-5305-487c-8e5b-9c12125943e5" providerId="ADAL" clId="{1C0E7D15-CF19-4BF7-99B3-4384BA2670B5}" dt="2024-12-16T15:00:18.230" v="3956" actId="14100"/>
          <ac:spMkLst>
            <pc:docMk/>
            <pc:sldMk cId="1468588270" sldId="289"/>
            <ac:spMk id="13" creationId="{6061A9AA-952D-9466-F91F-6176286FA533}"/>
          </ac:spMkLst>
        </pc:spChg>
        <pc:spChg chg="mod">
          <ac:chgData name="Carmen Helena Gonzalez Jimenez" userId="98a23cbd-5305-487c-8e5b-9c12125943e5" providerId="ADAL" clId="{1C0E7D15-CF19-4BF7-99B3-4384BA2670B5}" dt="2024-12-16T15:00:15.348" v="3954" actId="26606"/>
          <ac:spMkLst>
            <pc:docMk/>
            <pc:sldMk cId="1468588270" sldId="289"/>
            <ac:spMk id="14" creationId="{74FD3B5B-6DDE-16F4-0EE9-3479F0AE7B67}"/>
          </ac:spMkLst>
        </pc:spChg>
        <pc:spChg chg="add del">
          <ac:chgData name="Carmen Helena Gonzalez Jimenez" userId="98a23cbd-5305-487c-8e5b-9c12125943e5" providerId="ADAL" clId="{1C0E7D15-CF19-4BF7-99B3-4384BA2670B5}" dt="2024-12-16T14:58:21.006" v="3937" actId="26606"/>
          <ac:spMkLst>
            <pc:docMk/>
            <pc:sldMk cId="1468588270" sldId="289"/>
            <ac:spMk id="32" creationId="{2AB11B05-5E59-5B88-D8DB-0E975DEAE49E}"/>
          </ac:spMkLst>
        </pc:spChg>
        <pc:spChg chg="add del">
          <ac:chgData name="Carmen Helena Gonzalez Jimenez" userId="98a23cbd-5305-487c-8e5b-9c12125943e5" providerId="ADAL" clId="{1C0E7D15-CF19-4BF7-99B3-4384BA2670B5}" dt="2024-12-16T15:00:15.348" v="3954" actId="26606"/>
          <ac:spMkLst>
            <pc:docMk/>
            <pc:sldMk cId="1468588270" sldId="289"/>
            <ac:spMk id="34" creationId="{53B475F8-50AE-46A0-9943-B2B63183D50C}"/>
          </ac:spMkLst>
        </pc:spChg>
        <pc:spChg chg="add del">
          <ac:chgData name="Carmen Helena Gonzalez Jimenez" userId="98a23cbd-5305-487c-8e5b-9c12125943e5" providerId="ADAL" clId="{1C0E7D15-CF19-4BF7-99B3-4384BA2670B5}" dt="2024-12-16T15:00:15.348" v="3954" actId="26606"/>
          <ac:spMkLst>
            <pc:docMk/>
            <pc:sldMk cId="1468588270" sldId="289"/>
            <ac:spMk id="35" creationId="{75F6FDB4-2351-48C2-A863-2364A02343C0}"/>
          </ac:spMkLst>
        </pc:spChg>
        <pc:grpChg chg="add mod ord">
          <ac:chgData name="Carmen Helena Gonzalez Jimenez" userId="98a23cbd-5305-487c-8e5b-9c12125943e5" providerId="ADAL" clId="{1C0E7D15-CF19-4BF7-99B3-4384BA2670B5}" dt="2024-12-16T15:00:15.348" v="3954" actId="26606"/>
          <ac:grpSpMkLst>
            <pc:docMk/>
            <pc:sldMk cId="1468588270" sldId="289"/>
            <ac:grpSpMk id="2" creationId="{CFAFED4D-2EEA-70F5-2BA7-13912641C884}"/>
          </ac:grpSpMkLst>
        </pc:grpChg>
        <pc:grpChg chg="add mod ord">
          <ac:chgData name="Carmen Helena Gonzalez Jimenez" userId="98a23cbd-5305-487c-8e5b-9c12125943e5" providerId="ADAL" clId="{1C0E7D15-CF19-4BF7-99B3-4384BA2670B5}" dt="2024-12-16T15:00:15.348" v="3954" actId="26606"/>
          <ac:grpSpMkLst>
            <pc:docMk/>
            <pc:sldMk cId="1468588270" sldId="289"/>
            <ac:grpSpMk id="5" creationId="{855AE344-AF28-6271-3987-0AE935410D2D}"/>
          </ac:grpSpMkLst>
        </pc:grpChg>
        <pc:cxnChg chg="add del">
          <ac:chgData name="Carmen Helena Gonzalez Jimenez" userId="98a23cbd-5305-487c-8e5b-9c12125943e5" providerId="ADAL" clId="{1C0E7D15-CF19-4BF7-99B3-4384BA2670B5}" dt="2024-12-16T14:58:21.006" v="3937" actId="26606"/>
          <ac:cxnSpMkLst>
            <pc:docMk/>
            <pc:sldMk cId="1468588270" sldId="289"/>
            <ac:cxnSpMk id="30" creationId="{1503BFE4-729B-D9D0-C17B-501E6AF1127A}"/>
          </ac:cxnSpMkLst>
        </pc:cxnChg>
      </pc:sldChg>
      <pc:sldChg chg="addSp modSp new del mod">
        <pc:chgData name="Carmen Helena Gonzalez Jimenez" userId="98a23cbd-5305-487c-8e5b-9c12125943e5" providerId="ADAL" clId="{1C0E7D15-CF19-4BF7-99B3-4384BA2670B5}" dt="2024-12-16T13:18:23.096" v="2097" actId="2696"/>
        <pc:sldMkLst>
          <pc:docMk/>
          <pc:sldMk cId="2583691247" sldId="289"/>
        </pc:sldMkLst>
        <pc:spChg chg="add mod">
          <ac:chgData name="Carmen Helena Gonzalez Jimenez" userId="98a23cbd-5305-487c-8e5b-9c12125943e5" providerId="ADAL" clId="{1C0E7D15-CF19-4BF7-99B3-4384BA2670B5}" dt="2024-12-16T13:09:04.869" v="1598" actId="1076"/>
          <ac:spMkLst>
            <pc:docMk/>
            <pc:sldMk cId="2583691247" sldId="289"/>
            <ac:spMk id="2" creationId="{CFF07557-D2D5-1BE1-7A3D-3832F5811EAF}"/>
          </ac:spMkLst>
        </pc:spChg>
      </pc:sldChg>
      <pc:sldChg chg="addSp delSp add del setBg delDesignElem">
        <pc:chgData name="Carmen Helena Gonzalez Jimenez" userId="98a23cbd-5305-487c-8e5b-9c12125943e5" providerId="ADAL" clId="{1C0E7D15-CF19-4BF7-99B3-4384BA2670B5}" dt="2024-12-16T15:00:54.828" v="3960"/>
        <pc:sldMkLst>
          <pc:docMk/>
          <pc:sldMk cId="64296407" sldId="290"/>
        </pc:sldMkLst>
        <pc:spChg chg="add del">
          <ac:chgData name="Carmen Helena Gonzalez Jimenez" userId="98a23cbd-5305-487c-8e5b-9c12125943e5" providerId="ADAL" clId="{1C0E7D15-CF19-4BF7-99B3-4384BA2670B5}" dt="2024-12-16T15:00:54.828" v="3960"/>
          <ac:spMkLst>
            <pc:docMk/>
            <pc:sldMk cId="64296407" sldId="290"/>
            <ac:spMk id="30" creationId="{C27783B7-079B-CD4B-E763-250E1099B975}"/>
          </ac:spMkLst>
        </pc:spChg>
        <pc:spChg chg="add del">
          <ac:chgData name="Carmen Helena Gonzalez Jimenez" userId="98a23cbd-5305-487c-8e5b-9c12125943e5" providerId="ADAL" clId="{1C0E7D15-CF19-4BF7-99B3-4384BA2670B5}" dt="2024-12-16T15:00:54.828" v="3960"/>
          <ac:spMkLst>
            <pc:docMk/>
            <pc:sldMk cId="64296407" sldId="290"/>
            <ac:spMk id="32" creationId="{356AFB87-40AC-1F26-A44C-19094661A926}"/>
          </ac:spMkLst>
        </pc:spChg>
      </pc:sldChg>
      <pc:sldChg chg="add del">
        <pc:chgData name="Carmen Helena Gonzalez Jimenez" userId="98a23cbd-5305-487c-8e5b-9c12125943e5" providerId="ADAL" clId="{1C0E7D15-CF19-4BF7-99B3-4384BA2670B5}" dt="2024-12-16T15:07:29.442" v="4422" actId="2696"/>
        <pc:sldMkLst>
          <pc:docMk/>
          <pc:sldMk cId="1358679125" sldId="290"/>
        </pc:sldMkLst>
      </pc:sldChg>
      <pc:sldChg chg="new del">
        <pc:chgData name="Carmen Helena Gonzalez Jimenez" userId="98a23cbd-5305-487c-8e5b-9c12125943e5" providerId="ADAL" clId="{1C0E7D15-CF19-4BF7-99B3-4384BA2670B5}" dt="2024-12-16T13:18:08.575" v="2096" actId="680"/>
        <pc:sldMkLst>
          <pc:docMk/>
          <pc:sldMk cId="3174942787" sldId="290"/>
        </pc:sldMkLst>
      </pc:sldChg>
      <pc:sldChg chg="modSp add mod">
        <pc:chgData name="Carmen Helena Gonzalez Jimenez" userId="98a23cbd-5305-487c-8e5b-9c12125943e5" providerId="ADAL" clId="{1C0E7D15-CF19-4BF7-99B3-4384BA2670B5}" dt="2024-12-16T15:07:01.410" v="4421" actId="27636"/>
        <pc:sldMkLst>
          <pc:docMk/>
          <pc:sldMk cId="222261863" sldId="291"/>
        </pc:sldMkLst>
        <pc:spChg chg="mod">
          <ac:chgData name="Carmen Helena Gonzalez Jimenez" userId="98a23cbd-5305-487c-8e5b-9c12125943e5" providerId="ADAL" clId="{1C0E7D15-CF19-4BF7-99B3-4384BA2670B5}" dt="2024-12-16T15:06:16.188" v="4011" actId="20577"/>
          <ac:spMkLst>
            <pc:docMk/>
            <pc:sldMk cId="222261863" sldId="291"/>
            <ac:spMk id="12" creationId="{AC625737-B5C8-FCAD-DB62-1CDCC6732630}"/>
          </ac:spMkLst>
        </pc:spChg>
        <pc:spChg chg="mod">
          <ac:chgData name="Carmen Helena Gonzalez Jimenez" userId="98a23cbd-5305-487c-8e5b-9c12125943e5" providerId="ADAL" clId="{1C0E7D15-CF19-4BF7-99B3-4384BA2670B5}" dt="2024-12-16T15:07:01.410" v="4421" actId="27636"/>
          <ac:spMkLst>
            <pc:docMk/>
            <pc:sldMk cId="222261863" sldId="291"/>
            <ac:spMk id="13" creationId="{95EEDC62-66A4-B380-B355-3E295048816C}"/>
          </ac:spMkLst>
        </pc:spChg>
      </pc:sldChg>
      <pc:sldChg chg="add del">
        <pc:chgData name="Carmen Helena Gonzalez Jimenez" userId="98a23cbd-5305-487c-8e5b-9c12125943e5" providerId="ADAL" clId="{1C0E7D15-CF19-4BF7-99B3-4384BA2670B5}" dt="2024-12-16T15:11:50.128" v="4520" actId="2696"/>
        <pc:sldMkLst>
          <pc:docMk/>
          <pc:sldMk cId="2837037913" sldId="292"/>
        </pc:sldMkLst>
      </pc:sldChg>
      <pc:sldChg chg="modSp add mod ord">
        <pc:chgData name="Carmen Helena Gonzalez Jimenez" userId="98a23cbd-5305-487c-8e5b-9c12125943e5" providerId="ADAL" clId="{1C0E7D15-CF19-4BF7-99B3-4384BA2670B5}" dt="2024-12-16T16:10:14.066" v="4685"/>
        <pc:sldMkLst>
          <pc:docMk/>
          <pc:sldMk cId="1192918699" sldId="293"/>
        </pc:sldMkLst>
        <pc:spChg chg="mod">
          <ac:chgData name="Carmen Helena Gonzalez Jimenez" userId="98a23cbd-5305-487c-8e5b-9c12125943e5" providerId="ADAL" clId="{1C0E7D15-CF19-4BF7-99B3-4384BA2670B5}" dt="2024-12-16T15:08:42.338" v="4463" actId="20577"/>
          <ac:spMkLst>
            <pc:docMk/>
            <pc:sldMk cId="1192918699" sldId="293"/>
            <ac:spMk id="12" creationId="{107E719B-AA4F-E5DC-4174-0853E7C85629}"/>
          </ac:spMkLst>
        </pc:spChg>
        <pc:spChg chg="mod">
          <ac:chgData name="Carmen Helena Gonzalez Jimenez" userId="98a23cbd-5305-487c-8e5b-9c12125943e5" providerId="ADAL" clId="{1C0E7D15-CF19-4BF7-99B3-4384BA2670B5}" dt="2024-12-16T15:11:03.325" v="4519" actId="20577"/>
          <ac:spMkLst>
            <pc:docMk/>
            <pc:sldMk cId="1192918699" sldId="293"/>
            <ac:spMk id="13" creationId="{CE59E6DD-7F6D-B59C-7375-40CBA630295B}"/>
          </ac:spMkLst>
        </pc:spChg>
      </pc:sldChg>
      <pc:sldChg chg="add del">
        <pc:chgData name="Carmen Helena Gonzalez Jimenez" userId="98a23cbd-5305-487c-8e5b-9c12125943e5" providerId="ADAL" clId="{1C0E7D15-CF19-4BF7-99B3-4384BA2670B5}" dt="2024-12-16T16:10:12.203" v="4683" actId="2696"/>
        <pc:sldMkLst>
          <pc:docMk/>
          <pc:sldMk cId="1542728990"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6" name="Imagen 5">
            <a:extLst>
              <a:ext uri="{FF2B5EF4-FFF2-40B4-BE49-F238E27FC236}">
                <a16:creationId xmlns:a16="http://schemas.microsoft.com/office/drawing/2014/main" id="{53806064-D094-DA86-6C22-C9CFC529A6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45120" y="3385012"/>
            <a:ext cx="3997758" cy="2324279"/>
          </a:xfrm>
          <a:prstGeom prst="rect">
            <a:avLst/>
          </a:prstGeom>
        </p:spPr>
      </p:pic>
    </p:spTree>
    <p:extLst>
      <p:ext uri="{BB962C8B-B14F-4D97-AF65-F5344CB8AC3E}">
        <p14:creationId xmlns:p14="http://schemas.microsoft.com/office/powerpoint/2010/main" val="242326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2286000" y="1683545"/>
            <a:ext cx="13716000" cy="3581400"/>
          </a:xfrm>
        </p:spPr>
        <p:txBody>
          <a:bodyPr anchor="b"/>
          <a:lstStyle>
            <a:lvl1pPr algn="ctr">
              <a:defRPr sz="9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2286000" y="5403057"/>
            <a:ext cx="13716000" cy="2483643"/>
          </a:xfrm>
        </p:spPr>
        <p:txBody>
          <a:bodyPr/>
          <a:lstStyle>
            <a:lvl1pPr marL="0" indent="0" algn="ctr">
              <a:buNone/>
              <a:defRPr sz="3600">
                <a:latin typeface="Verdana" panose="020B060403050404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1228880"/>
            <a:ext cx="18288000" cy="7829240"/>
          </a:xfrm>
          <a:prstGeom prst="rect">
            <a:avLst/>
          </a:prstGeom>
          <a:solidFill>
            <a:srgbClr val="C39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700" dirty="0"/>
          </a:p>
        </p:txBody>
      </p:sp>
    </p:spTree>
    <p:extLst>
      <p:ext uri="{BB962C8B-B14F-4D97-AF65-F5344CB8AC3E}">
        <p14:creationId xmlns:p14="http://schemas.microsoft.com/office/powerpoint/2010/main" val="6337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2286000" y="1683545"/>
            <a:ext cx="13716000" cy="3581400"/>
          </a:xfrm>
        </p:spPr>
        <p:txBody>
          <a:bodyPr anchor="b"/>
          <a:lstStyle>
            <a:lvl1pPr algn="ctr">
              <a:defRPr sz="9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2286000" y="5403057"/>
            <a:ext cx="13716000" cy="2483643"/>
          </a:xfrm>
        </p:spPr>
        <p:txBody>
          <a:bodyPr/>
          <a:lstStyle>
            <a:lvl1pPr marL="0" indent="0" algn="ctr">
              <a:buNone/>
              <a:defRPr sz="3600">
                <a:latin typeface="Verdana" panose="020B060403050404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10082212"/>
            <a:ext cx="18288000" cy="204788"/>
          </a:xfrm>
          <a:prstGeom prst="rect">
            <a:avLst/>
          </a:prstGeom>
          <a:solidFill>
            <a:srgbClr val="C39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700" dirty="0"/>
          </a:p>
        </p:txBody>
      </p:sp>
    </p:spTree>
    <p:extLst>
      <p:ext uri="{BB962C8B-B14F-4D97-AF65-F5344CB8AC3E}">
        <p14:creationId xmlns:p14="http://schemas.microsoft.com/office/powerpoint/2010/main" val="277636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17210" y="285311"/>
            <a:ext cx="1053581" cy="612548"/>
          </a:xfrm>
          <a:prstGeom prst="rect">
            <a:avLst/>
          </a:prstGeom>
        </p:spPr>
      </p:pic>
    </p:spTree>
    <p:extLst>
      <p:ext uri="{BB962C8B-B14F-4D97-AF65-F5344CB8AC3E}">
        <p14:creationId xmlns:p14="http://schemas.microsoft.com/office/powerpoint/2010/main" val="98040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1322" y="285311"/>
            <a:ext cx="1071957" cy="612548"/>
          </a:xfrm>
          <a:prstGeom prst="rect">
            <a:avLst/>
          </a:prstGeom>
        </p:spPr>
      </p:pic>
    </p:spTree>
    <p:extLst>
      <p:ext uri="{BB962C8B-B14F-4D97-AF65-F5344CB8AC3E}">
        <p14:creationId xmlns:p14="http://schemas.microsoft.com/office/powerpoint/2010/main" val="213917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494722" y="285311"/>
            <a:ext cx="1071957" cy="612548"/>
          </a:xfrm>
          <a:prstGeom prst="rect">
            <a:avLst/>
          </a:prstGeom>
        </p:spPr>
      </p:pic>
    </p:spTree>
    <p:extLst>
      <p:ext uri="{BB962C8B-B14F-4D97-AF65-F5344CB8AC3E}">
        <p14:creationId xmlns:p14="http://schemas.microsoft.com/office/powerpoint/2010/main" val="216381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08022" y="9423514"/>
            <a:ext cx="1071957" cy="612548"/>
          </a:xfrm>
          <a:prstGeom prst="rect">
            <a:avLst/>
          </a:prstGeom>
        </p:spPr>
      </p:pic>
    </p:spTree>
    <p:extLst>
      <p:ext uri="{BB962C8B-B14F-4D97-AF65-F5344CB8AC3E}">
        <p14:creationId xmlns:p14="http://schemas.microsoft.com/office/powerpoint/2010/main" val="267328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1322" y="9423514"/>
            <a:ext cx="1071957" cy="612548"/>
          </a:xfrm>
          <a:prstGeom prst="rect">
            <a:avLst/>
          </a:prstGeom>
        </p:spPr>
      </p:pic>
    </p:spTree>
    <p:extLst>
      <p:ext uri="{BB962C8B-B14F-4D97-AF65-F5344CB8AC3E}">
        <p14:creationId xmlns:p14="http://schemas.microsoft.com/office/powerpoint/2010/main" val="399966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494722" y="9423514"/>
            <a:ext cx="1071957" cy="612548"/>
          </a:xfrm>
          <a:prstGeom prst="rect">
            <a:avLst/>
          </a:prstGeom>
        </p:spPr>
      </p:pic>
    </p:spTree>
    <p:extLst>
      <p:ext uri="{BB962C8B-B14F-4D97-AF65-F5344CB8AC3E}">
        <p14:creationId xmlns:p14="http://schemas.microsoft.com/office/powerpoint/2010/main" val="267509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10082212"/>
            <a:ext cx="18288000" cy="204788"/>
          </a:xfrm>
          <a:prstGeom prst="rect">
            <a:avLst/>
          </a:prstGeom>
          <a:solidFill>
            <a:srgbClr val="C39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700" dirty="0"/>
          </a:p>
        </p:txBody>
      </p:sp>
    </p:spTree>
    <p:extLst>
      <p:ext uri="{BB962C8B-B14F-4D97-AF65-F5344CB8AC3E}">
        <p14:creationId xmlns:p14="http://schemas.microsoft.com/office/powerpoint/2010/main" val="2090610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1257300" y="2738438"/>
            <a:ext cx="7772400" cy="6527007"/>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9258300" y="2738438"/>
            <a:ext cx="7772400" cy="6527007"/>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769616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1259682" y="547688"/>
            <a:ext cx="15773400" cy="1988345"/>
          </a:xfrm>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1259683" y="2521745"/>
            <a:ext cx="7736681" cy="1235868"/>
          </a:xfrm>
        </p:spPr>
        <p:txBody>
          <a:bodyPr anchor="b"/>
          <a:lstStyle>
            <a:lvl1pPr marL="0" indent="0">
              <a:buNone/>
              <a:defRPr sz="3600" b="1">
                <a:latin typeface="Verdana" panose="020B060403050404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1259683" y="3757613"/>
            <a:ext cx="7736681" cy="5526882"/>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9258300" y="2521745"/>
            <a:ext cx="7774782" cy="1235868"/>
          </a:xfrm>
        </p:spPr>
        <p:txBody>
          <a:bodyPr anchor="b"/>
          <a:lstStyle>
            <a:lvl1pPr marL="0" indent="0">
              <a:buNone/>
              <a:defRPr sz="3600" b="1">
                <a:latin typeface="Verdana" panose="020B060403050404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9258300" y="3757613"/>
            <a:ext cx="7774782" cy="5526882"/>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913299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4130883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258067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1259683" y="685800"/>
            <a:ext cx="5898356" cy="2400300"/>
          </a:xfrm>
        </p:spPr>
        <p:txBody>
          <a:bodyPr anchor="b"/>
          <a:lstStyle>
            <a:lvl1pPr>
              <a:defRPr sz="4800">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7774782" y="1481138"/>
            <a:ext cx="9258300" cy="7310438"/>
          </a:xfrm>
        </p:spPr>
        <p:txBody>
          <a:bodyPr/>
          <a:lstStyle>
            <a:lvl1pPr>
              <a:defRPr sz="4800">
                <a:latin typeface="Verdana" panose="020B0604030504040204" pitchFamily="34" charset="0"/>
              </a:defRPr>
            </a:lvl1pPr>
            <a:lvl2pPr>
              <a:defRPr sz="4200">
                <a:latin typeface="Verdana" panose="020B0604030504040204" pitchFamily="34" charset="0"/>
              </a:defRPr>
            </a:lvl2pPr>
            <a:lvl3pPr>
              <a:defRPr sz="3600">
                <a:latin typeface="Verdana" panose="020B0604030504040204" pitchFamily="34" charset="0"/>
              </a:defRPr>
            </a:lvl3pPr>
            <a:lvl4pPr>
              <a:defRPr sz="3000">
                <a:latin typeface="Verdana" panose="020B0604030504040204" pitchFamily="34" charset="0"/>
              </a:defRPr>
            </a:lvl4pPr>
            <a:lvl5pPr>
              <a:defRPr sz="3000">
                <a:latin typeface="Verdana" panose="020B0604030504040204" pitchFamily="34" charset="0"/>
              </a:defRPr>
            </a:lvl5pPr>
            <a:lvl6pPr>
              <a:defRPr sz="3000"/>
            </a:lvl6pPr>
            <a:lvl7pPr>
              <a:defRPr sz="3000"/>
            </a:lvl7pPr>
            <a:lvl8pPr>
              <a:defRPr sz="3000"/>
            </a:lvl8pPr>
            <a:lvl9pPr>
              <a:defRPr sz="3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1259683" y="3086100"/>
            <a:ext cx="5898356" cy="5717382"/>
          </a:xfrm>
        </p:spPr>
        <p:txBody>
          <a:bodyPr/>
          <a:lstStyle>
            <a:lvl1pPr marL="0" indent="0">
              <a:buNone/>
              <a:defRPr sz="2400">
                <a:latin typeface="Verdana" panose="020B0604030504040204" pitchFamily="3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655214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1259683" y="685800"/>
            <a:ext cx="5898356" cy="2400300"/>
          </a:xfrm>
        </p:spPr>
        <p:txBody>
          <a:bodyPr anchor="b"/>
          <a:lstStyle>
            <a:lvl1pPr>
              <a:defRPr sz="4800">
                <a:latin typeface="Verdana" panose="020B0604030504040204" pitchFamily="34" charset="0"/>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7774782" y="1481138"/>
            <a:ext cx="9258300" cy="7310438"/>
          </a:xfrm>
        </p:spPr>
        <p:txBody>
          <a:bodyPr/>
          <a:lstStyle>
            <a:lvl1pPr marL="0" indent="0">
              <a:buNone/>
              <a:defRPr sz="4800">
                <a:latin typeface="Verdana" panose="020B0604030504040204" pitchFamily="34" charset="0"/>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1259683" y="3086100"/>
            <a:ext cx="5898356" cy="5717382"/>
          </a:xfrm>
        </p:spPr>
        <p:txBody>
          <a:bodyPr/>
          <a:lstStyle>
            <a:lvl1pPr marL="0" indent="0">
              <a:buNone/>
              <a:defRPr sz="2400">
                <a:latin typeface="Verdana" panose="020B0604030504040204" pitchFamily="3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685016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130751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13087350" y="547688"/>
            <a:ext cx="3943350" cy="8717757"/>
          </a:xfrm>
        </p:spPr>
        <p:txBody>
          <a:bodyPr vert="eaVert"/>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1257300" y="547688"/>
            <a:ext cx="11601450" cy="8717757"/>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408691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87430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1371600" rtl="0" eaLnBrk="1" latinLnBrk="0" hangingPunct="1">
        <a:lnSpc>
          <a:spcPct val="90000"/>
        </a:lnSpc>
        <a:spcBef>
          <a:spcPct val="0"/>
        </a:spcBef>
        <a:buNone/>
        <a:defRPr sz="6600" kern="1200">
          <a:solidFill>
            <a:schemeClr val="tx1"/>
          </a:solidFill>
          <a:latin typeface="Verdana" panose="020B060403050404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Verdana" panose="020B060403050404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Verdana" panose="020B060403050404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Verdana" panose="020B060403050404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Verdana" panose="020B060403050404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Verdana" panose="020B060403050404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CO"/>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2723322" y="4583855"/>
            <a:ext cx="12841356" cy="1119291"/>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defTabSz="1371600"/>
            <a:r>
              <a:rPr lang="es-CO" sz="6600" dirty="0">
                <a:solidFill>
                  <a:prstClr val="white"/>
                </a:solidFill>
                <a:latin typeface="Britannic Bold" panose="020B0903060703020204" pitchFamily="34" charset="0"/>
              </a:rPr>
              <a:t>CÓDIGO INTEGRIDAD </a:t>
            </a:r>
            <a:endParaRPr lang="es-CO" sz="6600" b="1" dirty="0">
              <a:solidFill>
                <a:prstClr val="white"/>
              </a:solidFill>
            </a:endParaRPr>
          </a:p>
        </p:txBody>
      </p:sp>
      <p:pic>
        <p:nvPicPr>
          <p:cNvPr id="2" name="Imagen 1">
            <a:extLst>
              <a:ext uri="{FF2B5EF4-FFF2-40B4-BE49-F238E27FC236}">
                <a16:creationId xmlns:a16="http://schemas.microsoft.com/office/drawing/2014/main" id="{2D409E83-EBB4-C85C-EB99-CF8028FFE9E4}"/>
              </a:ext>
            </a:extLst>
          </p:cNvPr>
          <p:cNvPicPr>
            <a:picLocks noChangeAspect="1"/>
          </p:cNvPicPr>
          <p:nvPr/>
        </p:nvPicPr>
        <p:blipFill rotWithShape="1">
          <a:blip r:embed="rId2">
            <a:extLst>
              <a:ext uri="{28A0092B-C50C-407E-A947-70E740481C1C}">
                <a14:useLocalDpi xmlns:a14="http://schemas.microsoft.com/office/drawing/2010/main" val="0"/>
              </a:ext>
            </a:extLst>
          </a:blip>
          <a:srcRect t="91013"/>
          <a:stretch/>
        </p:blipFill>
        <p:spPr>
          <a:xfrm>
            <a:off x="7486965" y="9409972"/>
            <a:ext cx="3314070" cy="240350"/>
          </a:xfrm>
          <a:prstGeom prst="rect">
            <a:avLst/>
          </a:prstGeom>
        </p:spPr>
      </p:pic>
      <p:sp>
        <p:nvSpPr>
          <p:cNvPr id="4" name="Título 3">
            <a:extLst>
              <a:ext uri="{FF2B5EF4-FFF2-40B4-BE49-F238E27FC236}">
                <a16:creationId xmlns:a16="http://schemas.microsoft.com/office/drawing/2014/main" id="{2D2F7BFC-D78F-4691-0635-9BCD52DAAA79}"/>
              </a:ext>
            </a:extLst>
          </p:cNvPr>
          <p:cNvSpPr txBox="1">
            <a:spLocks/>
          </p:cNvSpPr>
          <p:nvPr/>
        </p:nvSpPr>
        <p:spPr>
          <a:xfrm>
            <a:off x="2723322" y="5489573"/>
            <a:ext cx="12841356" cy="584243"/>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defTabSz="1371600"/>
            <a:r>
              <a:rPr lang="es-CO" sz="2400" dirty="0">
                <a:solidFill>
                  <a:prstClr val="white"/>
                </a:solidFill>
                <a:latin typeface="Britannic Bold" panose="020B0903060703020204" pitchFamily="34" charset="0"/>
              </a:rPr>
              <a:t>MINISTERIO DE AGRICULTURA Y DESARROLLO RURAL</a:t>
            </a:r>
          </a:p>
        </p:txBody>
      </p:sp>
    </p:spTree>
    <p:extLst>
      <p:ext uri="{BB962C8B-B14F-4D97-AF65-F5344CB8AC3E}">
        <p14:creationId xmlns:p14="http://schemas.microsoft.com/office/powerpoint/2010/main" val="65607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531E10-C6DA-7774-A264-D80323B2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50" y="-449046"/>
            <a:ext cx="18288000" cy="10287000"/>
          </a:xfrm>
          <a:prstGeom prst="rect">
            <a:avLst/>
          </a:prstGeom>
        </p:spPr>
      </p:pic>
      <p:sp>
        <p:nvSpPr>
          <p:cNvPr id="4" name="CuadroTexto 3">
            <a:extLst>
              <a:ext uri="{FF2B5EF4-FFF2-40B4-BE49-F238E27FC236}">
                <a16:creationId xmlns:a16="http://schemas.microsoft.com/office/drawing/2014/main" id="{BE538B39-92EA-E264-2E25-F2FAA180DD3A}"/>
              </a:ext>
            </a:extLst>
          </p:cNvPr>
          <p:cNvSpPr txBox="1"/>
          <p:nvPr/>
        </p:nvSpPr>
        <p:spPr>
          <a:xfrm>
            <a:off x="842133" y="869145"/>
            <a:ext cx="14016867" cy="1200329"/>
          </a:xfrm>
          <a:prstGeom prst="rect">
            <a:avLst/>
          </a:prstGeom>
          <a:noFill/>
        </p:spPr>
        <p:txBody>
          <a:bodyPr wrap="square">
            <a:spAutoFit/>
          </a:bodyPr>
          <a:lstStyle/>
          <a:p>
            <a:pPr algn="ctr" defTabSz="1371600"/>
            <a:r>
              <a:rPr lang="es-CO" sz="7200" dirty="0">
                <a:solidFill>
                  <a:srgbClr val="4472C4">
                    <a:lumMod val="75000"/>
                  </a:srgbClr>
                </a:solidFill>
                <a:latin typeface="Britannic Bold" panose="020B0903060703020204" pitchFamily="34" charset="0"/>
              </a:rPr>
              <a:t>CONFIDENCIALIDAD</a:t>
            </a:r>
            <a:r>
              <a:rPr lang="es-CO" sz="7200" dirty="0">
                <a:solidFill>
                  <a:prstClr val="black"/>
                </a:solidFill>
                <a:latin typeface="Helvetica"/>
              </a:rPr>
              <a:t> </a:t>
            </a:r>
          </a:p>
        </p:txBody>
      </p:sp>
      <p:sp>
        <p:nvSpPr>
          <p:cNvPr id="5" name="Marcador de contenido 2">
            <a:extLst>
              <a:ext uri="{FF2B5EF4-FFF2-40B4-BE49-F238E27FC236}">
                <a16:creationId xmlns:a16="http://schemas.microsoft.com/office/drawing/2014/main" id="{EF39FC31-8D69-B6D0-2B62-66130B2AE8E8}"/>
              </a:ext>
            </a:extLst>
          </p:cNvPr>
          <p:cNvSpPr txBox="1">
            <a:spLocks/>
          </p:cNvSpPr>
          <p:nvPr/>
        </p:nvSpPr>
        <p:spPr>
          <a:xfrm>
            <a:off x="818306" y="1455507"/>
            <a:ext cx="14424155" cy="1240011"/>
          </a:xfrm>
          <a:prstGeom prst="rect">
            <a:avLst/>
          </a:prstGeom>
        </p:spPr>
        <p:txBody>
          <a:bodyPr vert="horz" lIns="137160" tIns="68580" rIns="137160" bIns="685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defTabSz="1371600">
              <a:spcBef>
                <a:spcPts val="1500"/>
              </a:spcBef>
            </a:pPr>
            <a:endParaRPr lang="es-ES" sz="6000" dirty="0">
              <a:solidFill>
                <a:prstClr val="black"/>
              </a:solidFill>
              <a:latin typeface="Arial" panose="020B0604020202020204" pitchFamily="34" charset="0"/>
              <a:cs typeface="Arial" panose="020B0604020202020204" pitchFamily="34" charset="0"/>
            </a:endParaRPr>
          </a:p>
          <a:p>
            <a:pPr algn="just" defTabSz="1371600">
              <a:spcBef>
                <a:spcPts val="1500"/>
              </a:spcBef>
            </a:pPr>
            <a:r>
              <a:rPr lang="es-ES" sz="6000" dirty="0">
                <a:solidFill>
                  <a:prstClr val="black"/>
                </a:solidFill>
                <a:latin typeface="Arial" panose="020B0604020202020204" pitchFamily="34" charset="0"/>
                <a:cs typeface="Arial" panose="020B0604020202020204" pitchFamily="34" charset="0"/>
              </a:rPr>
              <a:t>Resguardo la información que conozco sobre la entidad con responsabilidad, garantizando su conservación y siendo prudente en su divulgación, cumpliendo con las directrices y normativas legales.</a:t>
            </a:r>
            <a:endParaRPr lang="es-CO" sz="6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9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09700"/>
            <a:ext cx="18288000" cy="7829240"/>
            <a:chOff x="0" y="0"/>
            <a:chExt cx="24384000" cy="10438986"/>
          </a:xfrm>
        </p:grpSpPr>
        <p:sp>
          <p:nvSpPr>
            <p:cNvPr id="3" name="Freeform 3"/>
            <p:cNvSpPr/>
            <p:nvPr/>
          </p:nvSpPr>
          <p:spPr>
            <a:xfrm>
              <a:off x="0" y="0"/>
              <a:ext cx="24384000" cy="10439019"/>
            </a:xfrm>
            <a:custGeom>
              <a:avLst/>
              <a:gdLst/>
              <a:ahLst/>
              <a:cxnLst/>
              <a:rect l="l" t="t" r="r" b="b"/>
              <a:pathLst>
                <a:path w="24384000" h="10439019">
                  <a:moveTo>
                    <a:pt x="0" y="0"/>
                  </a:moveTo>
                  <a:lnTo>
                    <a:pt x="24384000" y="0"/>
                  </a:lnTo>
                  <a:lnTo>
                    <a:pt x="24384000" y="10439019"/>
                  </a:lnTo>
                  <a:lnTo>
                    <a:pt x="0" y="10439019"/>
                  </a:lnTo>
                  <a:close/>
                </a:path>
              </a:pathLst>
            </a:custGeom>
            <a:solidFill>
              <a:srgbClr val="C39D41"/>
            </a:solidFill>
          </p:spPr>
          <p:txBody>
            <a:bodyPr/>
            <a:lstStyle/>
            <a:p>
              <a:endParaRPr lang="es-CO"/>
            </a:p>
          </p:txBody>
        </p:sp>
      </p:grpSp>
      <p:sp>
        <p:nvSpPr>
          <p:cNvPr id="4" name="TextBox 4"/>
          <p:cNvSpPr txBox="1"/>
          <p:nvPr/>
        </p:nvSpPr>
        <p:spPr>
          <a:xfrm>
            <a:off x="2814762" y="2587591"/>
            <a:ext cx="12658476" cy="2732095"/>
          </a:xfrm>
          <a:prstGeom prst="rect">
            <a:avLst/>
          </a:prstGeom>
        </p:spPr>
        <p:txBody>
          <a:bodyPr lIns="0" tIns="0" rIns="0" bIns="0" rtlCol="0" anchor="t">
            <a:spAutoFit/>
          </a:bodyPr>
          <a:lstStyle/>
          <a:p>
            <a:pPr algn="ctr">
              <a:lnSpc>
                <a:spcPts val="7128"/>
              </a:lnSpc>
            </a:pPr>
            <a:endParaRPr lang="en-US" sz="6600" dirty="0">
              <a:solidFill>
                <a:srgbClr val="FFFFFF"/>
              </a:solidFill>
              <a:latin typeface="Forum"/>
              <a:ea typeface="Forum"/>
              <a:cs typeface="Forum"/>
              <a:sym typeface="Forum"/>
            </a:endParaRPr>
          </a:p>
          <a:p>
            <a:pPr algn="ctr">
              <a:lnSpc>
                <a:spcPts val="7128"/>
              </a:lnSpc>
            </a:pPr>
            <a:endParaRPr lang="en-US" sz="6600" dirty="0">
              <a:solidFill>
                <a:srgbClr val="FFFFFF"/>
              </a:solidFill>
              <a:latin typeface="Forum"/>
              <a:ea typeface="Forum"/>
              <a:cs typeface="Forum"/>
              <a:sym typeface="Forum"/>
            </a:endParaRPr>
          </a:p>
          <a:p>
            <a:pPr algn="ctr">
              <a:lnSpc>
                <a:spcPts val="7128"/>
              </a:lnSpc>
            </a:pPr>
            <a:r>
              <a:rPr lang="en-US" sz="6600" dirty="0">
                <a:solidFill>
                  <a:srgbClr val="FFFFFF"/>
                </a:solidFill>
                <a:latin typeface="Forum"/>
                <a:ea typeface="Forum"/>
                <a:cs typeface="Forum"/>
                <a:sym typeface="Forum"/>
              </a:rPr>
              <a:t>CONFLICTO DE INTERESES </a:t>
            </a:r>
          </a:p>
        </p:txBody>
      </p:sp>
      <p:sp>
        <p:nvSpPr>
          <p:cNvPr id="5" name="Freeform 5"/>
          <p:cNvSpPr/>
          <p:nvPr/>
        </p:nvSpPr>
        <p:spPr>
          <a:xfrm>
            <a:off x="7486965" y="9409971"/>
            <a:ext cx="3314070" cy="240350"/>
          </a:xfrm>
          <a:custGeom>
            <a:avLst/>
            <a:gdLst/>
            <a:ahLst/>
            <a:cxnLst/>
            <a:rect l="l" t="t" r="r" b="b"/>
            <a:pathLst>
              <a:path w="3314070" h="240350">
                <a:moveTo>
                  <a:pt x="0" y="0"/>
                </a:moveTo>
                <a:lnTo>
                  <a:pt x="3314070" y="0"/>
                </a:lnTo>
                <a:lnTo>
                  <a:pt x="3314070" y="240349"/>
                </a:lnTo>
                <a:lnTo>
                  <a:pt x="0" y="240349"/>
                </a:lnTo>
                <a:lnTo>
                  <a:pt x="0" y="0"/>
                </a:lnTo>
                <a:close/>
              </a:path>
            </a:pathLst>
          </a:custGeom>
          <a:blipFill>
            <a:blip r:embed="rId2"/>
            <a:stretch>
              <a:fillRect t="-1028636" b="-1571"/>
            </a:stretch>
          </a:blipFill>
        </p:spPr>
        <p:txBody>
          <a:bodyPr/>
          <a:lstStyle/>
          <a:p>
            <a:endParaRPr lang="es-C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17209" y="285310"/>
            <a:ext cx="1053580" cy="612548"/>
          </a:xfrm>
          <a:custGeom>
            <a:avLst/>
            <a:gdLst/>
            <a:ahLst/>
            <a:cxnLst/>
            <a:rect l="l" t="t" r="r" b="b"/>
            <a:pathLst>
              <a:path w="1053580" h="612548">
                <a:moveTo>
                  <a:pt x="0" y="0"/>
                </a:moveTo>
                <a:lnTo>
                  <a:pt x="1053581" y="0"/>
                </a:lnTo>
                <a:lnTo>
                  <a:pt x="1053581" y="612548"/>
                </a:lnTo>
                <a:lnTo>
                  <a:pt x="0" y="612548"/>
                </a:lnTo>
                <a:lnTo>
                  <a:pt x="0" y="0"/>
                </a:lnTo>
                <a:close/>
              </a:path>
            </a:pathLst>
          </a:custGeom>
          <a:blipFill>
            <a:blip r:embed="rId2"/>
            <a:stretch>
              <a:fillRect/>
            </a:stretch>
          </a:blipFill>
        </p:spPr>
        <p:txBody>
          <a:bodyPr/>
          <a:lstStyle/>
          <a:p>
            <a:endParaRPr lang="es-CO"/>
          </a:p>
        </p:txBody>
      </p:sp>
      <p:sp>
        <p:nvSpPr>
          <p:cNvPr id="3" name="Freeform 3"/>
          <p:cNvSpPr/>
          <p:nvPr/>
        </p:nvSpPr>
        <p:spPr>
          <a:xfrm>
            <a:off x="0" y="8272461"/>
            <a:ext cx="18288000" cy="2128838"/>
          </a:xfrm>
          <a:custGeom>
            <a:avLst/>
            <a:gdLst/>
            <a:ahLst/>
            <a:cxnLst/>
            <a:rect l="l" t="t" r="r" b="b"/>
            <a:pathLst>
              <a:path w="18288000" h="2128838">
                <a:moveTo>
                  <a:pt x="0" y="0"/>
                </a:moveTo>
                <a:lnTo>
                  <a:pt x="18288000" y="0"/>
                </a:lnTo>
                <a:lnTo>
                  <a:pt x="18288000" y="2128837"/>
                </a:lnTo>
                <a:lnTo>
                  <a:pt x="0" y="2128837"/>
                </a:lnTo>
                <a:lnTo>
                  <a:pt x="0" y="0"/>
                </a:lnTo>
                <a:close/>
              </a:path>
            </a:pathLst>
          </a:custGeom>
          <a:blipFill>
            <a:blip r:embed="rId3"/>
            <a:stretch>
              <a:fillRect t="-383231" r="-2"/>
            </a:stretch>
          </a:blipFill>
        </p:spPr>
        <p:txBody>
          <a:bodyPr/>
          <a:lstStyle/>
          <a:p>
            <a:endParaRPr lang="es-CO"/>
          </a:p>
        </p:txBody>
      </p:sp>
      <p:sp>
        <p:nvSpPr>
          <p:cNvPr id="4" name="Freeform 4"/>
          <p:cNvSpPr/>
          <p:nvPr/>
        </p:nvSpPr>
        <p:spPr>
          <a:xfrm>
            <a:off x="0" y="0"/>
            <a:ext cx="18288000" cy="2896722"/>
          </a:xfrm>
          <a:custGeom>
            <a:avLst/>
            <a:gdLst/>
            <a:ahLst/>
            <a:cxnLst/>
            <a:rect l="l" t="t" r="r" b="b"/>
            <a:pathLst>
              <a:path w="18288000" h="2896722">
                <a:moveTo>
                  <a:pt x="0" y="0"/>
                </a:moveTo>
                <a:lnTo>
                  <a:pt x="18288000" y="0"/>
                </a:lnTo>
                <a:lnTo>
                  <a:pt x="18288000" y="2896722"/>
                </a:lnTo>
                <a:lnTo>
                  <a:pt x="0" y="2896722"/>
                </a:lnTo>
                <a:lnTo>
                  <a:pt x="0" y="0"/>
                </a:lnTo>
                <a:close/>
              </a:path>
            </a:pathLst>
          </a:custGeom>
          <a:blipFill>
            <a:blip r:embed="rId4"/>
            <a:stretch>
              <a:fillRect t="-134403" b="-187012"/>
            </a:stretch>
          </a:blipFill>
        </p:spPr>
        <p:txBody>
          <a:bodyPr/>
          <a:lstStyle/>
          <a:p>
            <a:endParaRPr lang="es-CO"/>
          </a:p>
        </p:txBody>
      </p:sp>
      <p:grpSp>
        <p:nvGrpSpPr>
          <p:cNvPr id="5" name="Group 5"/>
          <p:cNvGrpSpPr/>
          <p:nvPr/>
        </p:nvGrpSpPr>
        <p:grpSpPr>
          <a:xfrm>
            <a:off x="2496999" y="-9257462"/>
            <a:ext cx="4124379" cy="12940701"/>
            <a:chOff x="0" y="0"/>
            <a:chExt cx="1086256" cy="3408250"/>
          </a:xfrm>
        </p:grpSpPr>
        <p:sp>
          <p:nvSpPr>
            <p:cNvPr id="6" name="Freeform 6"/>
            <p:cNvSpPr/>
            <p:nvPr/>
          </p:nvSpPr>
          <p:spPr>
            <a:xfrm>
              <a:off x="0" y="0"/>
              <a:ext cx="1086256" cy="3408250"/>
            </a:xfrm>
            <a:custGeom>
              <a:avLst/>
              <a:gdLst/>
              <a:ahLst/>
              <a:cxnLst/>
              <a:rect l="l" t="t" r="r" b="b"/>
              <a:pathLst>
                <a:path w="1086256" h="3408250">
                  <a:moveTo>
                    <a:pt x="0" y="0"/>
                  </a:moveTo>
                  <a:lnTo>
                    <a:pt x="1086256" y="0"/>
                  </a:lnTo>
                  <a:lnTo>
                    <a:pt x="1086256" y="3408250"/>
                  </a:lnTo>
                  <a:lnTo>
                    <a:pt x="0" y="3408250"/>
                  </a:lnTo>
                  <a:close/>
                </a:path>
              </a:pathLst>
            </a:custGeom>
            <a:solidFill>
              <a:srgbClr val="ECD174">
                <a:alpha val="91765"/>
              </a:srgbClr>
            </a:solidFill>
          </p:spPr>
          <p:txBody>
            <a:bodyPr/>
            <a:lstStyle/>
            <a:p>
              <a:endParaRPr lang="es-CO"/>
            </a:p>
          </p:txBody>
        </p:sp>
        <p:sp>
          <p:nvSpPr>
            <p:cNvPr id="7" name="TextBox 7"/>
            <p:cNvSpPr txBox="1"/>
            <p:nvPr/>
          </p:nvSpPr>
          <p:spPr>
            <a:xfrm>
              <a:off x="0" y="-57150"/>
              <a:ext cx="1086256" cy="346540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2719356" y="1278117"/>
            <a:ext cx="3555126" cy="1618605"/>
            <a:chOff x="0" y="0"/>
            <a:chExt cx="686553" cy="312579"/>
          </a:xfrm>
        </p:grpSpPr>
        <p:sp>
          <p:nvSpPr>
            <p:cNvPr id="9" name="Freeform 9"/>
            <p:cNvSpPr/>
            <p:nvPr/>
          </p:nvSpPr>
          <p:spPr>
            <a:xfrm>
              <a:off x="0" y="0"/>
              <a:ext cx="686553" cy="312579"/>
            </a:xfrm>
            <a:custGeom>
              <a:avLst/>
              <a:gdLst/>
              <a:ahLst/>
              <a:cxnLst/>
              <a:rect l="l" t="t" r="r" b="b"/>
              <a:pathLst>
                <a:path w="686553" h="312579">
                  <a:moveTo>
                    <a:pt x="0" y="0"/>
                  </a:moveTo>
                  <a:lnTo>
                    <a:pt x="686553" y="0"/>
                  </a:lnTo>
                  <a:lnTo>
                    <a:pt x="686553" y="312579"/>
                  </a:lnTo>
                  <a:lnTo>
                    <a:pt x="0" y="312579"/>
                  </a:lnTo>
                  <a:close/>
                </a:path>
              </a:pathLst>
            </a:custGeom>
            <a:solidFill>
              <a:srgbClr val="000000">
                <a:alpha val="0"/>
              </a:srgbClr>
            </a:solidFill>
            <a:ln w="66675" cap="sq">
              <a:solidFill>
                <a:srgbClr val="000000"/>
              </a:solidFill>
              <a:prstDash val="solid"/>
              <a:miter/>
            </a:ln>
          </p:spPr>
          <p:txBody>
            <a:bodyPr/>
            <a:lstStyle/>
            <a:p>
              <a:endParaRPr lang="es-CO"/>
            </a:p>
          </p:txBody>
        </p:sp>
        <p:sp>
          <p:nvSpPr>
            <p:cNvPr id="10" name="TextBox 10"/>
            <p:cNvSpPr txBox="1"/>
            <p:nvPr/>
          </p:nvSpPr>
          <p:spPr>
            <a:xfrm>
              <a:off x="0" y="-180975"/>
              <a:ext cx="686553" cy="493554"/>
            </a:xfrm>
            <a:prstGeom prst="rect">
              <a:avLst/>
            </a:prstGeom>
          </p:spPr>
          <p:txBody>
            <a:bodyPr lIns="0" tIns="0" rIns="0" bIns="0" rtlCol="0" anchor="ctr"/>
            <a:lstStyle/>
            <a:p>
              <a:pPr marL="0" lvl="0" indent="0" algn="ctr">
                <a:lnSpc>
                  <a:spcPts val="7408"/>
                </a:lnSpc>
                <a:spcBef>
                  <a:spcPct val="0"/>
                </a:spcBef>
              </a:pPr>
              <a:r>
                <a:rPr lang="en-US" sz="5368" b="1">
                  <a:solidFill>
                    <a:srgbClr val="1F2353"/>
                  </a:solidFill>
                  <a:latin typeface="Codec Pro Bold"/>
                  <a:ea typeface="Codec Pro Bold"/>
                  <a:cs typeface="Codec Pro Bold"/>
                  <a:sym typeface="Codec Pro Bold"/>
                </a:rPr>
                <a:t>Definición</a:t>
              </a:r>
            </a:p>
          </p:txBody>
        </p:sp>
      </p:grpSp>
      <p:sp>
        <p:nvSpPr>
          <p:cNvPr id="11" name="TextBox 11"/>
          <p:cNvSpPr txBox="1"/>
          <p:nvPr/>
        </p:nvSpPr>
        <p:spPr>
          <a:xfrm>
            <a:off x="1028700" y="4384595"/>
            <a:ext cx="15773311" cy="8045087"/>
          </a:xfrm>
          <a:prstGeom prst="rect">
            <a:avLst/>
          </a:prstGeom>
        </p:spPr>
        <p:txBody>
          <a:bodyPr lIns="0" tIns="0" rIns="0" bIns="0" rtlCol="0" anchor="t">
            <a:spAutoFit/>
          </a:bodyPr>
          <a:lstStyle/>
          <a:p>
            <a:pPr algn="just">
              <a:lnSpc>
                <a:spcPts val="4151"/>
              </a:lnSpc>
            </a:pPr>
            <a:r>
              <a:rPr lang="en-US" sz="3008" spc="204" dirty="0">
                <a:solidFill>
                  <a:srgbClr val="1F2353"/>
                </a:solidFill>
                <a:latin typeface="Codec Pro"/>
                <a:ea typeface="Codec Pro"/>
                <a:cs typeface="Codec Pro"/>
                <a:sym typeface="Codec Pro"/>
              </a:rPr>
              <a:t>UN </a:t>
            </a:r>
            <a:r>
              <a:rPr lang="en-US" sz="4400" b="1" spc="204" dirty="0">
                <a:solidFill>
                  <a:srgbClr val="1F2353"/>
                </a:solidFill>
                <a:latin typeface="Codec Pro"/>
                <a:ea typeface="Codec Pro"/>
                <a:cs typeface="Codec Pro"/>
                <a:sym typeface="Codec Pro"/>
              </a:rPr>
              <a:t>CONFLICTO DE INTERESES</a:t>
            </a:r>
            <a:r>
              <a:rPr lang="en-US" sz="3008"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en</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el</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ámbito</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público</a:t>
            </a:r>
            <a:r>
              <a:rPr lang="en-US" sz="2800" spc="204" dirty="0">
                <a:solidFill>
                  <a:srgbClr val="1F2353"/>
                </a:solidFill>
                <a:latin typeface="Codec Pro"/>
                <a:ea typeface="Codec Pro"/>
                <a:cs typeface="Codec Pro"/>
                <a:sym typeface="Codec Pro"/>
              </a:rPr>
              <a:t> se </a:t>
            </a:r>
            <a:r>
              <a:rPr lang="en-US" sz="2800" spc="204" dirty="0" err="1">
                <a:solidFill>
                  <a:srgbClr val="1F2353"/>
                </a:solidFill>
                <a:latin typeface="Codec Pro"/>
                <a:ea typeface="Codec Pro"/>
                <a:cs typeface="Codec Pro"/>
                <a:sym typeface="Codec Pro"/>
              </a:rPr>
              <a:t>refiere</a:t>
            </a:r>
            <a:r>
              <a:rPr lang="en-US" sz="2800" spc="204" dirty="0">
                <a:solidFill>
                  <a:srgbClr val="1F2353"/>
                </a:solidFill>
                <a:latin typeface="Codec Pro"/>
                <a:ea typeface="Codec Pro"/>
                <a:cs typeface="Codec Pro"/>
                <a:sym typeface="Codec Pro"/>
              </a:rPr>
              <a:t> a </a:t>
            </a:r>
            <a:r>
              <a:rPr lang="en-US" sz="2800" spc="204" dirty="0" err="1">
                <a:solidFill>
                  <a:srgbClr val="1F2353"/>
                </a:solidFill>
                <a:latin typeface="Codec Pro"/>
                <a:ea typeface="Codec Pro"/>
                <a:cs typeface="Codec Pro"/>
                <a:sym typeface="Codec Pro"/>
              </a:rPr>
              <a:t>situaciones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expresamente</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establecidas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por</a:t>
            </a:r>
            <a:r>
              <a:rPr lang="en-US" sz="2800" spc="204" dirty="0">
                <a:solidFill>
                  <a:srgbClr val="1F2353"/>
                </a:solidFill>
                <a:latin typeface="Codec Pro"/>
                <a:ea typeface="Codec Pro"/>
                <a:cs typeface="Codec Pro"/>
                <a:sym typeface="Codec Pro"/>
              </a:rPr>
              <a:t> la ley que </a:t>
            </a:r>
            <a:r>
              <a:rPr lang="en-US" sz="2800" spc="204" dirty="0" err="1">
                <a:solidFill>
                  <a:srgbClr val="1F2353"/>
                </a:solidFill>
                <a:latin typeface="Codec Pro"/>
                <a:ea typeface="Codec Pro"/>
                <a:cs typeface="Codec Pro"/>
                <a:sym typeface="Codec Pro"/>
              </a:rPr>
              <a:t>restringen</a:t>
            </a:r>
            <a:r>
              <a:rPr lang="en-US" sz="2800" spc="204" dirty="0">
                <a:solidFill>
                  <a:srgbClr val="1F2353"/>
                </a:solidFill>
                <a:latin typeface="Codec Pro"/>
                <a:ea typeface="Codec Pro"/>
                <a:cs typeface="Codec Pro"/>
                <a:sym typeface="Codec Pro"/>
              </a:rPr>
              <a:t> o </a:t>
            </a:r>
            <a:r>
              <a:rPr lang="en-US" sz="2800" spc="204" dirty="0" err="1">
                <a:solidFill>
                  <a:srgbClr val="1F2353"/>
                </a:solidFill>
                <a:latin typeface="Codec Pro"/>
                <a:ea typeface="Codec Pro"/>
                <a:cs typeface="Codec Pro"/>
                <a:sym typeface="Codec Pro"/>
              </a:rPr>
              <a:t>limitan</a:t>
            </a:r>
            <a:r>
              <a:rPr lang="en-US" sz="2800" spc="204" dirty="0">
                <a:solidFill>
                  <a:srgbClr val="1F2353"/>
                </a:solidFill>
                <a:latin typeface="Codec Pro"/>
                <a:ea typeface="Codec Pro"/>
                <a:cs typeface="Codec Pro"/>
                <a:sym typeface="Codec Pro"/>
              </a:rPr>
              <a:t> a un </a:t>
            </a:r>
            <a:r>
              <a:rPr lang="en-US" sz="2800" spc="204" dirty="0" err="1">
                <a:solidFill>
                  <a:srgbClr val="1F2353"/>
                </a:solidFill>
                <a:latin typeface="Codec Pro"/>
                <a:ea typeface="Codec Pro"/>
                <a:cs typeface="Codec Pro"/>
                <a:sym typeface="Codec Pro"/>
              </a:rPr>
              <a:t>servidor</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público</a:t>
            </a:r>
            <a:r>
              <a:rPr lang="en-US" sz="2800" spc="204" dirty="0">
                <a:solidFill>
                  <a:srgbClr val="1F2353"/>
                </a:solidFill>
                <a:latin typeface="Codec Pro"/>
                <a:ea typeface="Codec Pro"/>
                <a:cs typeface="Codec Pro"/>
                <a:sym typeface="Codec Pro"/>
              </a:rPr>
              <a:t> o particular </a:t>
            </a:r>
            <a:r>
              <a:rPr lang="en-US" sz="2800" spc="204" dirty="0" err="1">
                <a:solidFill>
                  <a:srgbClr val="1F2353"/>
                </a:solidFill>
                <a:latin typeface="Codec Pro"/>
                <a:ea typeface="Codec Pro"/>
                <a:cs typeface="Codec Pro"/>
                <a:sym typeface="Codec Pro"/>
              </a:rPr>
              <a:t>en</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ejercicio</a:t>
            </a:r>
            <a:r>
              <a:rPr lang="en-US" sz="2800" spc="204" dirty="0">
                <a:solidFill>
                  <a:srgbClr val="1F2353"/>
                </a:solidFill>
                <a:latin typeface="Codec Pro"/>
                <a:ea typeface="Codec Pro"/>
                <a:cs typeface="Codec Pro"/>
                <a:sym typeface="Codec Pro"/>
              </a:rPr>
              <a:t> de </a:t>
            </a:r>
            <a:r>
              <a:rPr lang="en-US" sz="2800" spc="204" dirty="0" err="1">
                <a:solidFill>
                  <a:srgbClr val="1F2353"/>
                </a:solidFill>
                <a:latin typeface="Codec Pro"/>
                <a:ea typeface="Codec Pro"/>
                <a:cs typeface="Codec Pro"/>
                <a:sym typeface="Codec Pro"/>
              </a:rPr>
              <a:t>funciones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publicas</a:t>
            </a:r>
            <a:r>
              <a:rPr lang="en-US" sz="2800" spc="204" dirty="0">
                <a:solidFill>
                  <a:srgbClr val="1F2353"/>
                </a:solidFill>
                <a:latin typeface="Codec Pro"/>
                <a:ea typeface="Codec Pro"/>
                <a:cs typeface="Codec Pro"/>
                <a:sym typeface="Codec Pro"/>
              </a:rPr>
              <a:t>, para </a:t>
            </a:r>
            <a:r>
              <a:rPr lang="en-US" sz="2800" spc="204" dirty="0" err="1">
                <a:solidFill>
                  <a:srgbClr val="1F2353"/>
                </a:solidFill>
                <a:latin typeface="Codec Pro"/>
                <a:ea typeface="Codec Pro"/>
                <a:cs typeface="Codec Pro"/>
                <a:sym typeface="Codec Pro"/>
              </a:rPr>
              <a:t>intervenir</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en</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ciertos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asuntos</a:t>
            </a:r>
            <a:r>
              <a:rPr lang="en-US" sz="2800" spc="204" dirty="0">
                <a:solidFill>
                  <a:srgbClr val="1F2353"/>
                </a:solidFill>
                <a:latin typeface="Codec Pro"/>
                <a:ea typeface="Codec Pro"/>
                <a:cs typeface="Codec Pro"/>
                <a:sym typeface="Codec Pro"/>
              </a:rPr>
              <a:t> o </a:t>
            </a:r>
            <a:r>
              <a:rPr lang="en-US" sz="2800" spc="204" dirty="0" err="1">
                <a:solidFill>
                  <a:srgbClr val="1F2353"/>
                </a:solidFill>
                <a:latin typeface="Codec Pro"/>
                <a:ea typeface="Codec Pro"/>
                <a:cs typeface="Codec Pro"/>
                <a:sym typeface="Codec Pro"/>
              </a:rPr>
              <a:t>procesos</a:t>
            </a:r>
            <a:r>
              <a:rPr lang="en-US" sz="2800" spc="204" dirty="0">
                <a:solidFill>
                  <a:srgbClr val="1F2353"/>
                </a:solidFill>
                <a:latin typeface="Codec Pro"/>
                <a:ea typeface="Codec Pro"/>
                <a:cs typeface="Codec Pro"/>
                <a:sym typeface="Codec Pro"/>
              </a:rPr>
              <a:t>, con </a:t>
            </a:r>
            <a:r>
              <a:rPr lang="en-US" sz="2800" spc="204" dirty="0" err="1">
                <a:solidFill>
                  <a:srgbClr val="1F2353"/>
                </a:solidFill>
                <a:latin typeface="Codec Pro"/>
                <a:ea typeface="Codec Pro"/>
                <a:cs typeface="Codec Pro"/>
                <a:sym typeface="Codec Pro"/>
              </a:rPr>
              <a:t>el</a:t>
            </a:r>
            <a:r>
              <a:rPr lang="en-US" sz="2800" spc="204" dirty="0">
                <a:solidFill>
                  <a:srgbClr val="1F2353"/>
                </a:solidFill>
                <a:latin typeface="Codec Pro"/>
                <a:ea typeface="Codec Pro"/>
                <a:cs typeface="Codec Pro"/>
                <a:sym typeface="Codec Pro"/>
              </a:rPr>
              <a:t> fin de </a:t>
            </a:r>
            <a:r>
              <a:rPr lang="en-US" sz="2800" spc="204" dirty="0" err="1">
                <a:solidFill>
                  <a:srgbClr val="1F2353"/>
                </a:solidFill>
                <a:latin typeface="Codec Pro"/>
                <a:ea typeface="Codec Pro"/>
                <a:cs typeface="Codec Pro"/>
                <a:sym typeface="Codec Pro"/>
              </a:rPr>
              <a:t>garantizar</a:t>
            </a:r>
            <a:r>
              <a:rPr lang="en-US" sz="2800" spc="204" dirty="0">
                <a:solidFill>
                  <a:srgbClr val="1F2353"/>
                </a:solidFill>
                <a:latin typeface="Codec Pro"/>
                <a:ea typeface="Codec Pro"/>
                <a:cs typeface="Codec Pro"/>
                <a:sym typeface="Codec Pro"/>
              </a:rPr>
              <a:t> la </a:t>
            </a:r>
            <a:r>
              <a:rPr lang="en-US" sz="2800" spc="204" dirty="0" err="1">
                <a:solidFill>
                  <a:srgbClr val="1F2353"/>
                </a:solidFill>
                <a:latin typeface="Codec Pro"/>
                <a:ea typeface="Codec Pro"/>
                <a:cs typeface="Codec Pro"/>
                <a:sym typeface="Codec Pro"/>
              </a:rPr>
              <a:t>imparcialidad</a:t>
            </a:r>
            <a:r>
              <a:rPr lang="en-US" sz="2800" spc="204" dirty="0">
                <a:solidFill>
                  <a:srgbClr val="1F2353"/>
                </a:solidFill>
                <a:latin typeface="Codec Pro"/>
                <a:ea typeface="Codec Pro"/>
                <a:cs typeface="Codec Pro"/>
                <a:sym typeface="Codec Pro"/>
              </a:rPr>
              <a:t> y </a:t>
            </a:r>
            <a:r>
              <a:rPr lang="en-US" sz="2800" spc="204" dirty="0" err="1">
                <a:solidFill>
                  <a:srgbClr val="1F2353"/>
                </a:solidFill>
                <a:latin typeface="Codec Pro"/>
                <a:ea typeface="Codec Pro"/>
                <a:cs typeface="Codec Pro"/>
                <a:sym typeface="Codec Pro"/>
              </a:rPr>
              <a:t>transparencia</a:t>
            </a:r>
            <a:r>
              <a:rPr lang="en-US" sz="2800" spc="204" dirty="0">
                <a:solidFill>
                  <a:srgbClr val="1F2353"/>
                </a:solidFill>
                <a:latin typeface="Codec Pro"/>
                <a:ea typeface="Codec Pro"/>
                <a:cs typeface="Codec Pro"/>
                <a:sym typeface="Codec Pro"/>
              </a:rPr>
              <a:t> de la gestion.</a:t>
            </a:r>
            <a:r>
              <a:rPr lang="en-US" sz="3008" spc="204" dirty="0">
                <a:solidFill>
                  <a:srgbClr val="1F2353"/>
                </a:solidFill>
                <a:latin typeface="Codec Pro"/>
                <a:ea typeface="Codec Pro"/>
                <a:cs typeface="Codec Pro"/>
                <a:sym typeface="Codec Pro"/>
              </a:rPr>
              <a:t> </a:t>
            </a: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r>
              <a:rPr lang="en-US" sz="3008" spc="204" dirty="0">
                <a:solidFill>
                  <a:srgbClr val="1F2353"/>
                </a:solidFill>
                <a:latin typeface="Codec Pro"/>
                <a:ea typeface="Codec Pro"/>
                <a:cs typeface="Codec Pro"/>
                <a:sym typeface="Codec Pro"/>
              </a:rPr>
              <a:t>Es la </a:t>
            </a:r>
            <a:r>
              <a:rPr lang="en-US" sz="3008" spc="204" dirty="0" err="1">
                <a:solidFill>
                  <a:srgbClr val="1F2353"/>
                </a:solidFill>
                <a:latin typeface="Codec Pro"/>
                <a:ea typeface="Codec Pro"/>
                <a:cs typeface="Codec Pro"/>
                <a:sym typeface="Codec Pro"/>
              </a:rPr>
              <a:t>confrontacion</a:t>
            </a:r>
            <a:r>
              <a:rPr lang="en-US" sz="3008" spc="204" dirty="0">
                <a:solidFill>
                  <a:srgbClr val="1F2353"/>
                </a:solidFill>
                <a:latin typeface="Codec Pro"/>
                <a:ea typeface="Codec Pro"/>
                <a:cs typeface="Codec Pro"/>
                <a:sym typeface="Codec Pro"/>
              </a:rPr>
              <a:t> entre </a:t>
            </a:r>
            <a:r>
              <a:rPr lang="en-US" sz="3008" spc="204" dirty="0" err="1">
                <a:solidFill>
                  <a:srgbClr val="1F2353"/>
                </a:solidFill>
                <a:latin typeface="Codec Pro"/>
                <a:ea typeface="Codec Pro"/>
                <a:cs typeface="Codec Pro"/>
                <a:sym typeface="Codec Pro"/>
              </a:rPr>
              <a:t>el</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deber</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publico</a:t>
            </a:r>
            <a:r>
              <a:rPr lang="en-US" sz="3008" spc="204" dirty="0">
                <a:solidFill>
                  <a:srgbClr val="1F2353"/>
                </a:solidFill>
                <a:latin typeface="Codec Pro"/>
                <a:ea typeface="Codec Pro"/>
                <a:cs typeface="Codec Pro"/>
                <a:sym typeface="Codec Pro"/>
              </a:rPr>
              <a:t> y </a:t>
            </a:r>
            <a:r>
              <a:rPr lang="en-US" sz="3008" spc="204" dirty="0" err="1">
                <a:solidFill>
                  <a:srgbClr val="1F2353"/>
                </a:solidFill>
                <a:latin typeface="Codec Pro"/>
                <a:ea typeface="Codec Pro"/>
                <a:cs typeface="Codec Pro"/>
                <a:sym typeface="Codec Pro"/>
              </a:rPr>
              <a:t>los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intereses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personales</a:t>
            </a:r>
            <a:r>
              <a:rPr lang="en-US" sz="3008" spc="204" dirty="0">
                <a:solidFill>
                  <a:srgbClr val="1F2353"/>
                </a:solidFill>
                <a:latin typeface="Codec Pro"/>
                <a:ea typeface="Codec Pro"/>
                <a:cs typeface="Codec Pro"/>
                <a:sym typeface="Codec Pro"/>
              </a:rPr>
              <a:t> y privados del </a:t>
            </a:r>
            <a:r>
              <a:rPr lang="en-US" sz="3008" spc="204" dirty="0" err="1">
                <a:solidFill>
                  <a:srgbClr val="1F2353"/>
                </a:solidFill>
                <a:latin typeface="Codec Pro"/>
                <a:ea typeface="Codec Pro"/>
                <a:cs typeface="Codec Pro"/>
                <a:sym typeface="Codec Pro"/>
              </a:rPr>
              <a:t>funcionario</a:t>
            </a:r>
            <a:r>
              <a:rPr lang="en-US" sz="3008" spc="204" dirty="0">
                <a:solidFill>
                  <a:srgbClr val="1F2353"/>
                </a:solidFill>
                <a:latin typeface="Codec Pro"/>
                <a:ea typeface="Codec Pro"/>
                <a:cs typeface="Codec Pro"/>
                <a:sym typeface="Codec Pro"/>
              </a:rPr>
              <a:t>, que </a:t>
            </a:r>
            <a:r>
              <a:rPr lang="en-US" sz="3008" spc="204" dirty="0" err="1">
                <a:solidFill>
                  <a:srgbClr val="1F2353"/>
                </a:solidFill>
                <a:latin typeface="Codec Pro"/>
                <a:ea typeface="Codec Pro"/>
                <a:cs typeface="Codec Pro"/>
                <a:sym typeface="Codec Pro"/>
              </a:rPr>
              <a:t>podrian</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influenciar</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negativamente</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el</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buen</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desempeño</a:t>
            </a:r>
            <a:r>
              <a:rPr lang="en-US" sz="3008" spc="204" dirty="0">
                <a:solidFill>
                  <a:srgbClr val="1F2353"/>
                </a:solidFill>
                <a:latin typeface="Codec Pro"/>
                <a:ea typeface="Codec Pro"/>
                <a:cs typeface="Codec Pro"/>
                <a:sym typeface="Codec Pro"/>
              </a:rPr>
              <a:t> de sus </a:t>
            </a:r>
            <a:r>
              <a:rPr lang="en-US" sz="3008" spc="204" dirty="0" err="1">
                <a:solidFill>
                  <a:srgbClr val="1F2353"/>
                </a:solidFill>
                <a:latin typeface="Codec Pro"/>
                <a:ea typeface="Codec Pro"/>
                <a:cs typeface="Codec Pro"/>
                <a:sym typeface="Codec Pro"/>
              </a:rPr>
              <a:t>funciones</a:t>
            </a:r>
            <a:r>
              <a:rPr lang="en-US" sz="3008" spc="204" dirty="0">
                <a:solidFill>
                  <a:srgbClr val="1F2353"/>
                </a:solidFill>
                <a:latin typeface="Codec Pro"/>
                <a:ea typeface="Codec Pro"/>
                <a:cs typeface="Codec Pro"/>
                <a:sym typeface="Codec Pro"/>
              </a:rPr>
              <a:t> y </a:t>
            </a:r>
            <a:r>
              <a:rPr lang="en-US" sz="3008" spc="204" dirty="0" err="1">
                <a:solidFill>
                  <a:srgbClr val="1F2353"/>
                </a:solidFill>
                <a:latin typeface="Codec Pro"/>
                <a:ea typeface="Codec Pro"/>
                <a:cs typeface="Codec Pro"/>
                <a:sym typeface="Codec Pro"/>
              </a:rPr>
              <a:t>obligaciones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generando</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actuaciones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fraudulentas</a:t>
            </a:r>
            <a:r>
              <a:rPr lang="en-US" sz="3008" spc="204" dirty="0">
                <a:solidFill>
                  <a:srgbClr val="1F2353"/>
                </a:solidFill>
                <a:latin typeface="Codec Pro"/>
                <a:ea typeface="Codec Pro"/>
                <a:cs typeface="Codec Pro"/>
                <a:sym typeface="Codec Pro"/>
              </a:rPr>
              <a:t> o </a:t>
            </a:r>
            <a:r>
              <a:rPr lang="en-US" sz="3008" spc="204" dirty="0" err="1">
                <a:solidFill>
                  <a:srgbClr val="1F2353"/>
                </a:solidFill>
                <a:latin typeface="Codec Pro"/>
                <a:ea typeface="Codec Pro"/>
                <a:cs typeface="Codec Pro"/>
                <a:sym typeface="Codec Pro"/>
              </a:rPr>
              <a:t>corruptas</a:t>
            </a:r>
            <a:r>
              <a:rPr lang="en-US" sz="3008" spc="204" dirty="0">
                <a:solidFill>
                  <a:srgbClr val="1F2353"/>
                </a:solidFill>
                <a:latin typeface="Codec Pro"/>
                <a:ea typeface="Codec Pro"/>
                <a:cs typeface="Codec Pro"/>
                <a:sym typeface="Codec Pro"/>
              </a:rPr>
              <a:t>.</a:t>
            </a: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p:cNvSpPr txBox="1"/>
          <p:nvPr/>
        </p:nvSpPr>
        <p:spPr>
          <a:xfrm>
            <a:off x="960120" y="493776"/>
            <a:ext cx="10341864" cy="267462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a:latin typeface="+mj-lt"/>
              <a:ea typeface="+mj-ea"/>
              <a:cs typeface="+mj-cs"/>
              <a:sym typeface="Codec Pro Bold"/>
            </a:endParaRPr>
          </a:p>
          <a:p>
            <a:pPr marL="0" lvl="0" indent="0">
              <a:lnSpc>
                <a:spcPct val="90000"/>
              </a:lnSpc>
              <a:spcBef>
                <a:spcPct val="0"/>
              </a:spcBef>
              <a:spcAft>
                <a:spcPts val="600"/>
              </a:spcAft>
            </a:pPr>
            <a:r>
              <a:rPr lang="en-US" sz="5700" b="1" spc="183">
                <a:latin typeface="+mj-lt"/>
                <a:ea typeface="+mj-ea"/>
                <a:cs typeface="+mj-cs"/>
                <a:sym typeface="Codec Pro Bold"/>
              </a:rPr>
              <a:t>CODIGO GENERAL DISCIPLINARIO</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28" y="3593592"/>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p:cNvSpPr txBox="1"/>
          <p:nvPr/>
        </p:nvSpPr>
        <p:spPr>
          <a:xfrm>
            <a:off x="960119" y="4059936"/>
            <a:ext cx="12812087" cy="522579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300" b="1" spc="147" dirty="0">
                <a:sym typeface="Codec Pro"/>
              </a:rPr>
              <a:t>Art. 26:</a:t>
            </a:r>
            <a:r>
              <a:rPr lang="en-US" sz="3300" spc="147" dirty="0">
                <a:sym typeface="Codec Pro"/>
              </a:rPr>
              <a:t> </a:t>
            </a:r>
            <a:r>
              <a:rPr lang="en-US" sz="3300" b="1" spc="147" dirty="0">
                <a:sym typeface="Codec Pro"/>
              </a:rPr>
              <a:t>LA FALTA DISCIPLINARIA: </a:t>
            </a:r>
          </a:p>
          <a:p>
            <a:pPr indent="-228600">
              <a:lnSpc>
                <a:spcPct val="90000"/>
              </a:lnSpc>
              <a:spcAft>
                <a:spcPts val="600"/>
              </a:spcAft>
              <a:buFont typeface="Arial" panose="020B0604020202020204" pitchFamily="34" charset="0"/>
              <a:buChar char="•"/>
            </a:pPr>
            <a:endParaRPr lang="en-US" sz="3300" b="1" spc="147" dirty="0">
              <a:sym typeface="Codec Pro"/>
            </a:endParaRPr>
          </a:p>
          <a:p>
            <a:pPr indent="-228600" algn="just">
              <a:lnSpc>
                <a:spcPct val="90000"/>
              </a:lnSpc>
              <a:spcAft>
                <a:spcPts val="600"/>
              </a:spcAft>
              <a:buFont typeface="Arial" panose="020B0604020202020204" pitchFamily="34" charset="0"/>
              <a:buChar char="•"/>
            </a:pPr>
            <a:r>
              <a:rPr lang="en-US" sz="3300" spc="147" dirty="0" err="1">
                <a:sym typeface="Codec Pro"/>
              </a:rPr>
              <a:t>Constituye</a:t>
            </a:r>
            <a:r>
              <a:rPr lang="en-US" sz="3300" spc="147" dirty="0">
                <a:sym typeface="Codec Pro"/>
              </a:rPr>
              <a:t> </a:t>
            </a:r>
            <a:r>
              <a:rPr lang="en-US" sz="3300" spc="147" dirty="0" err="1">
                <a:sym typeface="Codec Pro"/>
              </a:rPr>
              <a:t>falta</a:t>
            </a:r>
            <a:r>
              <a:rPr lang="en-US" sz="3300" spc="147" dirty="0">
                <a:sym typeface="Codec Pro"/>
              </a:rPr>
              <a:t> </a:t>
            </a:r>
            <a:r>
              <a:rPr lang="en-US" sz="3300" spc="147" dirty="0" err="1">
                <a:sym typeface="Codec Pro"/>
              </a:rPr>
              <a:t>disciplinaria</a:t>
            </a:r>
            <a:r>
              <a:rPr lang="en-US" sz="3300" spc="147" dirty="0">
                <a:sym typeface="Codec Pro"/>
              </a:rPr>
              <a:t> y, </a:t>
            </a:r>
            <a:r>
              <a:rPr lang="en-US" sz="3300" spc="147" dirty="0" err="1">
                <a:sym typeface="Codec Pro"/>
              </a:rPr>
              <a:t>por</a:t>
            </a:r>
            <a:r>
              <a:rPr lang="en-US" sz="3300" spc="147" dirty="0">
                <a:sym typeface="Codec Pro"/>
              </a:rPr>
              <a:t> lo tanto, da </a:t>
            </a:r>
            <a:r>
              <a:rPr lang="en-US" sz="3300" spc="147" dirty="0" err="1">
                <a:sym typeface="Codec Pro"/>
              </a:rPr>
              <a:t>lugar</a:t>
            </a:r>
            <a:r>
              <a:rPr lang="en-US" sz="3300" spc="147" dirty="0">
                <a:sym typeface="Codec Pro"/>
              </a:rPr>
              <a:t> a la </a:t>
            </a:r>
            <a:r>
              <a:rPr lang="en-US" sz="3300" spc="147" dirty="0" err="1">
                <a:sym typeface="Codec Pro"/>
              </a:rPr>
              <a:t>imposición</a:t>
            </a:r>
            <a:r>
              <a:rPr lang="en-US" sz="3300" spc="147" dirty="0">
                <a:sym typeface="Codec Pro"/>
              </a:rPr>
              <a:t> de la </a:t>
            </a:r>
            <a:r>
              <a:rPr lang="en-US" sz="3300" spc="147" dirty="0" err="1">
                <a:sym typeface="Codec Pro"/>
              </a:rPr>
              <a:t>sancion</a:t>
            </a:r>
            <a:r>
              <a:rPr lang="en-US" sz="3300" spc="147" dirty="0">
                <a:sym typeface="Codec Pro"/>
              </a:rPr>
              <a:t> disciplinarian </a:t>
            </a:r>
            <a:r>
              <a:rPr lang="en-US" sz="3300" spc="147" dirty="0" err="1">
                <a:sym typeface="Codec Pro"/>
              </a:rPr>
              <a:t>correspondiente</a:t>
            </a:r>
            <a:r>
              <a:rPr lang="en-US" sz="3300" spc="147" dirty="0">
                <a:sym typeface="Codec Pro"/>
              </a:rPr>
              <a:t> la incursion </a:t>
            </a:r>
            <a:r>
              <a:rPr lang="en-US" sz="3300" spc="147" dirty="0" err="1">
                <a:sym typeface="Codec Pro"/>
              </a:rPr>
              <a:t>en</a:t>
            </a:r>
            <a:r>
              <a:rPr lang="en-US" sz="3300" spc="147" dirty="0">
                <a:sym typeface="Codec Pro"/>
              </a:rPr>
              <a:t>  </a:t>
            </a:r>
            <a:r>
              <a:rPr lang="en-US" sz="3300" spc="147" dirty="0" err="1">
                <a:sym typeface="Codec Pro"/>
              </a:rPr>
              <a:t>cualquiera</a:t>
            </a:r>
            <a:r>
              <a:rPr lang="en-US" sz="3300" spc="147" dirty="0">
                <a:sym typeface="Codec Pro"/>
              </a:rPr>
              <a:t> de las </a:t>
            </a:r>
            <a:r>
              <a:rPr lang="en-US" sz="3300" spc="147" dirty="0" err="1">
                <a:sym typeface="Codec Pro"/>
              </a:rPr>
              <a:t>conductas</a:t>
            </a:r>
            <a:r>
              <a:rPr lang="en-US" sz="3300" spc="147" dirty="0">
                <a:sym typeface="Codec Pro"/>
              </a:rPr>
              <a:t> </a:t>
            </a:r>
            <a:r>
              <a:rPr lang="en-US" sz="3300" spc="147" dirty="0" err="1">
                <a:sym typeface="Codec Pro"/>
              </a:rPr>
              <a:t>previstas</a:t>
            </a:r>
            <a:r>
              <a:rPr lang="en-US" sz="3300" spc="147" dirty="0">
                <a:sym typeface="Codec Pro"/>
              </a:rPr>
              <a:t> </a:t>
            </a:r>
            <a:r>
              <a:rPr lang="en-US" sz="3300" spc="147" dirty="0" err="1">
                <a:sym typeface="Codec Pro"/>
              </a:rPr>
              <a:t>en</a:t>
            </a:r>
            <a:r>
              <a:rPr lang="en-US" sz="3300" spc="147" dirty="0">
                <a:sym typeface="Codec Pro"/>
              </a:rPr>
              <a:t>  </a:t>
            </a:r>
            <a:r>
              <a:rPr lang="en-US" sz="3300" spc="147" dirty="0" err="1">
                <a:sym typeface="Codec Pro"/>
              </a:rPr>
              <a:t>este</a:t>
            </a:r>
            <a:r>
              <a:rPr lang="en-US" sz="3300" spc="147" dirty="0">
                <a:sym typeface="Codec Pro"/>
              </a:rPr>
              <a:t> Código que </a:t>
            </a:r>
            <a:r>
              <a:rPr lang="en-US" sz="3300" spc="147" dirty="0" err="1">
                <a:sym typeface="Codec Pro"/>
              </a:rPr>
              <a:t>conlleven</a:t>
            </a:r>
            <a:r>
              <a:rPr lang="en-US" sz="3300" spc="147" dirty="0">
                <a:sym typeface="Codec Pro"/>
              </a:rPr>
              <a:t> </a:t>
            </a:r>
            <a:r>
              <a:rPr lang="en-US" sz="3300" spc="147" dirty="0" err="1">
                <a:sym typeface="Codec Pro"/>
              </a:rPr>
              <a:t>incumplimiento</a:t>
            </a:r>
            <a:r>
              <a:rPr lang="en-US" sz="3300" spc="147" dirty="0">
                <a:sym typeface="Codec Pro"/>
              </a:rPr>
              <a:t> de </a:t>
            </a:r>
            <a:r>
              <a:rPr lang="en-US" sz="3300" spc="147" dirty="0" err="1">
                <a:sym typeface="Codec Pro"/>
              </a:rPr>
              <a:t>deberes</a:t>
            </a:r>
            <a:r>
              <a:rPr lang="en-US" sz="3300" spc="147" dirty="0">
                <a:sym typeface="Codec Pro"/>
              </a:rPr>
              <a:t>, </a:t>
            </a:r>
            <a:r>
              <a:rPr lang="en-US" sz="3300" spc="147" dirty="0" err="1">
                <a:sym typeface="Codec Pro"/>
              </a:rPr>
              <a:t>extralimitación</a:t>
            </a:r>
            <a:r>
              <a:rPr lang="en-US" sz="3300" spc="147" dirty="0">
                <a:sym typeface="Codec Pro"/>
              </a:rPr>
              <a:t> </a:t>
            </a:r>
            <a:r>
              <a:rPr lang="en-US" sz="3300" spc="147" dirty="0" err="1">
                <a:sym typeface="Codec Pro"/>
              </a:rPr>
              <a:t>en</a:t>
            </a:r>
            <a:r>
              <a:rPr lang="en-US" sz="3300" spc="147" dirty="0">
                <a:sym typeface="Codec Pro"/>
              </a:rPr>
              <a:t>  </a:t>
            </a:r>
            <a:r>
              <a:rPr lang="en-US" sz="3300" spc="147" dirty="0" err="1">
                <a:sym typeface="Codec Pro"/>
              </a:rPr>
              <a:t>el</a:t>
            </a:r>
            <a:r>
              <a:rPr lang="en-US" sz="3300" spc="147" dirty="0">
                <a:sym typeface="Codec Pro"/>
              </a:rPr>
              <a:t> </a:t>
            </a:r>
            <a:r>
              <a:rPr lang="en-US" sz="3300" spc="147" dirty="0" err="1">
                <a:sym typeface="Codec Pro"/>
              </a:rPr>
              <a:t>ejercicio</a:t>
            </a:r>
            <a:r>
              <a:rPr lang="en-US" sz="3300" spc="147" dirty="0">
                <a:sym typeface="Codec Pro"/>
              </a:rPr>
              <a:t> de derechos y </a:t>
            </a:r>
            <a:r>
              <a:rPr lang="en-US" sz="3300" spc="147" dirty="0" err="1">
                <a:sym typeface="Codec Pro"/>
              </a:rPr>
              <a:t>funciones</a:t>
            </a:r>
            <a:r>
              <a:rPr lang="en-US" sz="3300" spc="147" dirty="0">
                <a:sym typeface="Codec Pro"/>
              </a:rPr>
              <a:t>, </a:t>
            </a:r>
            <a:r>
              <a:rPr lang="en-US" sz="3300" spc="147" dirty="0" err="1">
                <a:sym typeface="Codec Pro"/>
              </a:rPr>
              <a:t>prohibiciones</a:t>
            </a:r>
            <a:r>
              <a:rPr lang="en-US" sz="3300" spc="147" dirty="0">
                <a:sym typeface="Codec Pro"/>
              </a:rPr>
              <a:t> y </a:t>
            </a:r>
            <a:r>
              <a:rPr lang="en-US" sz="3300" spc="147" dirty="0" err="1">
                <a:sym typeface="Codec Pro"/>
              </a:rPr>
              <a:t>violación</a:t>
            </a:r>
            <a:r>
              <a:rPr lang="en-US" sz="3300" spc="147" dirty="0">
                <a:sym typeface="Codec Pro"/>
              </a:rPr>
              <a:t>  al  regimen de </a:t>
            </a:r>
            <a:r>
              <a:rPr lang="en-US" sz="3300" spc="147" dirty="0" err="1">
                <a:sym typeface="Codec Pro"/>
              </a:rPr>
              <a:t>inhabilidades</a:t>
            </a:r>
            <a:r>
              <a:rPr lang="en-US" sz="3300" spc="147" dirty="0">
                <a:sym typeface="Codec Pro"/>
              </a:rPr>
              <a:t>, </a:t>
            </a:r>
            <a:r>
              <a:rPr lang="en-US" sz="3300" spc="147" dirty="0" err="1">
                <a:sym typeface="Codec Pro"/>
              </a:rPr>
              <a:t>incompatibilidades</a:t>
            </a:r>
            <a:r>
              <a:rPr lang="en-US" sz="3300" spc="147" dirty="0">
                <a:sym typeface="Codec Pro"/>
              </a:rPr>
              <a:t>, </a:t>
            </a:r>
            <a:r>
              <a:rPr lang="en-US" sz="3300" spc="147" dirty="0" err="1">
                <a:sym typeface="Codec Pro"/>
              </a:rPr>
              <a:t>impedimentos</a:t>
            </a:r>
            <a:r>
              <a:rPr lang="en-US" sz="3300" spc="147" dirty="0">
                <a:sym typeface="Codec Pro"/>
              </a:rPr>
              <a:t> y </a:t>
            </a:r>
            <a:r>
              <a:rPr lang="en-US" sz="3300" b="1" spc="147" dirty="0" err="1">
                <a:sym typeface="Codec Pro"/>
              </a:rPr>
              <a:t>conflicto</a:t>
            </a:r>
            <a:r>
              <a:rPr lang="en-US" sz="3300" b="1" spc="147" dirty="0">
                <a:sym typeface="Codec Pro"/>
              </a:rPr>
              <a:t> de </a:t>
            </a:r>
            <a:r>
              <a:rPr lang="en-US" sz="3300" b="1" spc="147" dirty="0" err="1">
                <a:sym typeface="Codec Pro"/>
              </a:rPr>
              <a:t>intereses</a:t>
            </a:r>
            <a:r>
              <a:rPr lang="en-US" sz="3300" b="1" spc="147" dirty="0">
                <a:sym typeface="Codec Pro"/>
              </a:rPr>
              <a:t> </a:t>
            </a:r>
            <a:r>
              <a:rPr lang="en-US" sz="3300" spc="147" dirty="0">
                <a:sym typeface="Codec Pro"/>
              </a:rPr>
              <a:t>(…)”.  </a:t>
            </a:r>
          </a:p>
        </p:txBody>
      </p:sp>
      <p:sp>
        <p:nvSpPr>
          <p:cNvPr id="10" name="TextBox 10"/>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p:cNvGrpSpPr/>
          <p:nvPr/>
        </p:nvGrpSpPr>
        <p:grpSpPr>
          <a:xfrm>
            <a:off x="14214497" y="392585"/>
            <a:ext cx="1183849" cy="5246143"/>
            <a:chOff x="0" y="-57150"/>
            <a:chExt cx="668617" cy="2962931"/>
          </a:xfrm>
        </p:grpSpPr>
        <p:sp>
          <p:nvSpPr>
            <p:cNvPr id="3" name="Freeform 3"/>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4417137" y="6054586"/>
            <a:ext cx="751137" cy="3328611"/>
            <a:chOff x="0" y="-57150"/>
            <a:chExt cx="668617" cy="2962931"/>
          </a:xfrm>
        </p:grpSpPr>
        <p:sp>
          <p:nvSpPr>
            <p:cNvPr id="6" name="Freeform 6"/>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37C42A-A93D-60CB-1EFC-9904635A0DB7}"/>
            </a:ext>
          </a:extLst>
        </p:cNvPr>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8F3C810F-9F8A-BD1A-FC6E-3E53158E5DA8}"/>
              </a:ext>
            </a:extLst>
          </p:cNvPr>
          <p:cNvSpPr txBox="1"/>
          <p:nvPr/>
        </p:nvSpPr>
        <p:spPr>
          <a:xfrm>
            <a:off x="918972" y="547687"/>
            <a:ext cx="10479022" cy="266472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dirty="0">
              <a:latin typeface="+mj-lt"/>
              <a:ea typeface="+mj-ea"/>
              <a:cs typeface="+mj-cs"/>
              <a:sym typeface="Codec Pro Bold"/>
            </a:endParaRPr>
          </a:p>
          <a:p>
            <a:pPr marL="0" lvl="0" indent="0">
              <a:lnSpc>
                <a:spcPct val="90000"/>
              </a:lnSpc>
              <a:spcBef>
                <a:spcPct val="0"/>
              </a:spcBef>
              <a:spcAft>
                <a:spcPts val="600"/>
              </a:spcAft>
            </a:pPr>
            <a:r>
              <a:rPr lang="en-US" sz="5700" b="1" spc="183" dirty="0">
                <a:latin typeface="+mj-lt"/>
                <a:ea typeface="+mj-ea"/>
                <a:cs typeface="+mj-cs"/>
                <a:sym typeface="Codec Pro Bold"/>
              </a:rPr>
              <a:t>CODIGO GENERAL DISCIPLINARIO</a:t>
            </a:r>
          </a:p>
        </p:txBody>
      </p:sp>
      <p:sp>
        <p:nvSpPr>
          <p:cNvPr id="35"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473536"/>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6061A9AA-952D-9466-F91F-6176286FA533}"/>
              </a:ext>
            </a:extLst>
          </p:cNvPr>
          <p:cNvSpPr txBox="1"/>
          <p:nvPr/>
        </p:nvSpPr>
        <p:spPr>
          <a:xfrm>
            <a:off x="918972" y="3757228"/>
            <a:ext cx="13863828" cy="550821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300" b="1" spc="147" dirty="0">
                <a:sym typeface="Codec Pro"/>
              </a:rPr>
              <a:t>Art. 44: CONFLICTO DE INTERESES</a:t>
            </a:r>
          </a:p>
          <a:p>
            <a:pPr indent="-228600">
              <a:lnSpc>
                <a:spcPct val="90000"/>
              </a:lnSpc>
              <a:spcAft>
                <a:spcPts val="600"/>
              </a:spcAft>
              <a:buFont typeface="Arial" panose="020B0604020202020204" pitchFamily="34" charset="0"/>
              <a:buChar char="•"/>
            </a:pPr>
            <a:endParaRPr lang="en-US" sz="3300" b="1" spc="147" dirty="0">
              <a:sym typeface="Codec Pro"/>
            </a:endParaRPr>
          </a:p>
          <a:p>
            <a:pPr indent="-228600" algn="just">
              <a:lnSpc>
                <a:spcPct val="90000"/>
              </a:lnSpc>
              <a:spcAft>
                <a:spcPts val="600"/>
              </a:spcAft>
              <a:buFont typeface="Arial" panose="020B0604020202020204" pitchFamily="34" charset="0"/>
              <a:buChar char="•"/>
            </a:pPr>
            <a:r>
              <a:rPr lang="en-US" sz="3300" spc="147" dirty="0">
                <a:sym typeface="Codec Pro"/>
              </a:rPr>
              <a:t>Todo </a:t>
            </a:r>
            <a:r>
              <a:rPr lang="en-US" sz="3300" spc="147" dirty="0" err="1">
                <a:sym typeface="Codec Pro"/>
              </a:rPr>
              <a:t>servidor</a:t>
            </a:r>
            <a:r>
              <a:rPr lang="en-US" sz="3300" spc="147" dirty="0">
                <a:sym typeface="Codec Pro"/>
              </a:rPr>
              <a:t> </a:t>
            </a:r>
            <a:r>
              <a:rPr lang="en-US" sz="3300" spc="147" dirty="0" err="1">
                <a:sym typeface="Codec Pro"/>
              </a:rPr>
              <a:t>público</a:t>
            </a:r>
            <a:r>
              <a:rPr lang="en-US" sz="3300" spc="147" dirty="0">
                <a:sym typeface="Codec Pro"/>
              </a:rPr>
              <a:t> </a:t>
            </a:r>
            <a:r>
              <a:rPr lang="en-US" sz="3300" spc="147" dirty="0" err="1">
                <a:sym typeface="Codec Pro"/>
              </a:rPr>
              <a:t>Deberá</a:t>
            </a:r>
            <a:r>
              <a:rPr lang="en-US" sz="3300" spc="147" dirty="0">
                <a:sym typeface="Codec Pro"/>
              </a:rPr>
              <a:t> </a:t>
            </a:r>
            <a:r>
              <a:rPr lang="en-US" sz="3300" spc="147" dirty="0" err="1">
                <a:sym typeface="Codec Pro"/>
              </a:rPr>
              <a:t>declararse</a:t>
            </a:r>
            <a:r>
              <a:rPr lang="en-US" sz="3300" spc="147" dirty="0">
                <a:sym typeface="Codec Pro"/>
              </a:rPr>
              <a:t> </a:t>
            </a:r>
            <a:r>
              <a:rPr lang="en-US" sz="3300" spc="147" dirty="0" err="1">
                <a:sym typeface="Codec Pro"/>
              </a:rPr>
              <a:t>impedido</a:t>
            </a:r>
            <a:r>
              <a:rPr lang="en-US" sz="3300" spc="147" dirty="0">
                <a:sym typeface="Codec Pro"/>
              </a:rPr>
              <a:t> para </a:t>
            </a:r>
            <a:r>
              <a:rPr lang="en-US" sz="3300" spc="147" dirty="0" err="1">
                <a:sym typeface="Codec Pro"/>
              </a:rPr>
              <a:t>actuar</a:t>
            </a:r>
            <a:r>
              <a:rPr lang="en-US" sz="3300" spc="147" dirty="0">
                <a:sym typeface="Codec Pro"/>
              </a:rPr>
              <a:t> </a:t>
            </a:r>
            <a:r>
              <a:rPr lang="en-US" sz="3300" spc="147" dirty="0" err="1">
                <a:sym typeface="Codec Pro"/>
              </a:rPr>
              <a:t>en</a:t>
            </a:r>
            <a:r>
              <a:rPr lang="en-US" sz="3300" spc="147" dirty="0">
                <a:sym typeface="Codec Pro"/>
              </a:rPr>
              <a:t> un </a:t>
            </a:r>
            <a:r>
              <a:rPr lang="en-US" sz="3300" spc="147" dirty="0" err="1">
                <a:sym typeface="Codec Pro"/>
              </a:rPr>
              <a:t>asunto</a:t>
            </a:r>
            <a:r>
              <a:rPr lang="en-US" sz="3300" spc="147" dirty="0">
                <a:sym typeface="Codec Pro"/>
              </a:rPr>
              <a:t> </a:t>
            </a:r>
            <a:r>
              <a:rPr lang="en-US" sz="3300" spc="147" dirty="0" err="1">
                <a:sym typeface="Codec Pro"/>
              </a:rPr>
              <a:t>cuando</a:t>
            </a:r>
            <a:r>
              <a:rPr lang="en-US" sz="3300" spc="147" dirty="0">
                <a:sym typeface="Codec Pro"/>
              </a:rPr>
              <a:t> </a:t>
            </a:r>
            <a:r>
              <a:rPr lang="en-US" sz="3300" spc="147" dirty="0" err="1">
                <a:sym typeface="Codec Pro"/>
              </a:rPr>
              <a:t>tenga</a:t>
            </a:r>
            <a:r>
              <a:rPr lang="en-US" sz="3300" spc="147" dirty="0">
                <a:sym typeface="Codec Pro"/>
              </a:rPr>
              <a:t> </a:t>
            </a:r>
            <a:r>
              <a:rPr lang="en-US" sz="3300" spc="147" dirty="0" err="1">
                <a:sym typeface="Codec Pro"/>
              </a:rPr>
              <a:t>interés</a:t>
            </a:r>
            <a:r>
              <a:rPr lang="en-US" sz="3300" spc="147" dirty="0">
                <a:sym typeface="Codec Pro"/>
              </a:rPr>
              <a:t> particular y </a:t>
            </a:r>
            <a:r>
              <a:rPr lang="en-US" sz="3300" spc="147" dirty="0" err="1">
                <a:sym typeface="Codec Pro"/>
              </a:rPr>
              <a:t>directo</a:t>
            </a:r>
            <a:r>
              <a:rPr lang="en-US" sz="3300" spc="147" dirty="0">
                <a:sym typeface="Codec Pro"/>
              </a:rPr>
              <a:t> </a:t>
            </a:r>
            <a:r>
              <a:rPr lang="en-US" sz="3300" spc="147" dirty="0" err="1">
                <a:sym typeface="Codec Pro"/>
              </a:rPr>
              <a:t>en</a:t>
            </a:r>
            <a:r>
              <a:rPr lang="en-US" sz="3300" spc="147" dirty="0">
                <a:sym typeface="Codec Pro"/>
              </a:rPr>
              <a:t> </a:t>
            </a:r>
            <a:r>
              <a:rPr lang="en-US" sz="3300" spc="147" dirty="0" err="1">
                <a:sym typeface="Codec Pro"/>
              </a:rPr>
              <a:t>su</a:t>
            </a:r>
            <a:r>
              <a:rPr lang="en-US" sz="3300" spc="147" dirty="0">
                <a:sym typeface="Codec Pro"/>
              </a:rPr>
              <a:t> </a:t>
            </a:r>
            <a:r>
              <a:rPr lang="en-US" sz="3300" spc="147" dirty="0" err="1">
                <a:sym typeface="Codec Pro"/>
              </a:rPr>
              <a:t>regulación</a:t>
            </a:r>
            <a:r>
              <a:rPr lang="en-US" sz="3300" spc="147" dirty="0">
                <a:sym typeface="Codec Pro"/>
              </a:rPr>
              <a:t>, </a:t>
            </a:r>
            <a:r>
              <a:rPr lang="en-US" sz="3300" spc="147" dirty="0" err="1">
                <a:sym typeface="Codec Pro"/>
              </a:rPr>
              <a:t>gestión</a:t>
            </a:r>
            <a:r>
              <a:rPr lang="en-US" sz="3300" spc="147" dirty="0">
                <a:sym typeface="Codec Pro"/>
              </a:rPr>
              <a:t>, control o decision, o lo </a:t>
            </a:r>
            <a:r>
              <a:rPr lang="en-US" sz="3300" spc="147" dirty="0" err="1">
                <a:sym typeface="Codec Pro"/>
              </a:rPr>
              <a:t>tuviere</a:t>
            </a:r>
            <a:r>
              <a:rPr lang="en-US" sz="3300" spc="147" dirty="0">
                <a:sym typeface="Codec Pro"/>
              </a:rPr>
              <a:t> </a:t>
            </a:r>
            <a:r>
              <a:rPr lang="en-US" sz="3300" spc="147" dirty="0" err="1">
                <a:sym typeface="Codec Pro"/>
              </a:rPr>
              <a:t>su</a:t>
            </a:r>
            <a:r>
              <a:rPr lang="en-US" sz="3300" spc="147" dirty="0">
                <a:sym typeface="Codec Pro"/>
              </a:rPr>
              <a:t> </a:t>
            </a:r>
            <a:r>
              <a:rPr lang="en-US" sz="3300" spc="147" dirty="0" err="1">
                <a:sym typeface="Codec Pro"/>
              </a:rPr>
              <a:t>cónyuge</a:t>
            </a:r>
            <a:r>
              <a:rPr lang="en-US" sz="3300" spc="147" dirty="0">
                <a:sym typeface="Codec Pro"/>
              </a:rPr>
              <a:t>, </a:t>
            </a:r>
            <a:r>
              <a:rPr lang="en-US" sz="3300" spc="147" dirty="0" err="1">
                <a:sym typeface="Codec Pro"/>
              </a:rPr>
              <a:t>compañero</a:t>
            </a:r>
            <a:r>
              <a:rPr lang="en-US" sz="3300" spc="147" dirty="0">
                <a:sym typeface="Codec Pro"/>
              </a:rPr>
              <a:t> o </a:t>
            </a:r>
            <a:r>
              <a:rPr lang="en-US" sz="3300" spc="147" dirty="0" err="1">
                <a:sym typeface="Codec Pro"/>
              </a:rPr>
              <a:t>compañera</a:t>
            </a:r>
            <a:r>
              <a:rPr lang="en-US" sz="3300" spc="147" dirty="0">
                <a:sym typeface="Codec Pro"/>
              </a:rPr>
              <a:t> </a:t>
            </a:r>
            <a:r>
              <a:rPr lang="en-US" sz="3300" spc="147" dirty="0" err="1">
                <a:sym typeface="Codec Pro"/>
              </a:rPr>
              <a:t>permanente</a:t>
            </a:r>
            <a:r>
              <a:rPr lang="en-US" sz="3300" spc="147" dirty="0">
                <a:sym typeface="Codec Pro"/>
              </a:rPr>
              <a:t>, o </a:t>
            </a:r>
            <a:r>
              <a:rPr lang="en-US" sz="3300" spc="147" dirty="0" err="1">
                <a:sym typeface="Codec Pro"/>
              </a:rPr>
              <a:t>algunos</a:t>
            </a:r>
            <a:r>
              <a:rPr lang="en-US" sz="3300" spc="147" dirty="0">
                <a:sym typeface="Codec Pro"/>
              </a:rPr>
              <a:t> de sus </a:t>
            </a:r>
            <a:r>
              <a:rPr lang="en-US" sz="3300" spc="147" dirty="0" err="1">
                <a:sym typeface="Codec Pro"/>
              </a:rPr>
              <a:t>parientes</a:t>
            </a:r>
            <a:r>
              <a:rPr lang="en-US" sz="3300" spc="147" dirty="0">
                <a:sym typeface="Codec Pro"/>
              </a:rPr>
              <a:t> </a:t>
            </a:r>
            <a:r>
              <a:rPr lang="en-US" sz="3300" spc="147" dirty="0" err="1">
                <a:sym typeface="Codec Pro"/>
              </a:rPr>
              <a:t>dentro</a:t>
            </a:r>
            <a:r>
              <a:rPr lang="en-US" sz="3300" spc="147" dirty="0">
                <a:sym typeface="Codec Pro"/>
              </a:rPr>
              <a:t> del </a:t>
            </a:r>
            <a:r>
              <a:rPr lang="en-US" sz="3300" spc="147" dirty="0" err="1">
                <a:sym typeface="Codec Pro"/>
              </a:rPr>
              <a:t>cuarto</a:t>
            </a:r>
            <a:r>
              <a:rPr lang="en-US" sz="3300" spc="147" dirty="0">
                <a:sym typeface="Codec Pro"/>
              </a:rPr>
              <a:t>  </a:t>
            </a:r>
            <a:r>
              <a:rPr lang="en-US" sz="3300" spc="147" dirty="0" err="1">
                <a:sym typeface="Codec Pro"/>
              </a:rPr>
              <a:t>grado</a:t>
            </a:r>
            <a:r>
              <a:rPr lang="en-US" sz="3300" spc="147" dirty="0">
                <a:sym typeface="Codec Pro"/>
              </a:rPr>
              <a:t> de </a:t>
            </a:r>
            <a:r>
              <a:rPr lang="en-US" sz="3300" spc="147" dirty="0" err="1">
                <a:sym typeface="Codec Pro"/>
              </a:rPr>
              <a:t>consanguinidad</a:t>
            </a:r>
            <a:r>
              <a:rPr lang="en-US" sz="3300" spc="147" dirty="0">
                <a:sym typeface="Codec Pro"/>
              </a:rPr>
              <a:t>, </a:t>
            </a:r>
            <a:r>
              <a:rPr lang="en-US" sz="3300" spc="147" dirty="0" err="1">
                <a:sym typeface="Codec Pro"/>
              </a:rPr>
              <a:t>segundo</a:t>
            </a:r>
            <a:r>
              <a:rPr lang="en-US" sz="3300" spc="147" dirty="0">
                <a:sym typeface="Codec Pro"/>
              </a:rPr>
              <a:t> de </a:t>
            </a:r>
            <a:r>
              <a:rPr lang="en-US" sz="3300" spc="147" dirty="0" err="1">
                <a:sym typeface="Codec Pro"/>
              </a:rPr>
              <a:t>afinidad</a:t>
            </a:r>
            <a:r>
              <a:rPr lang="en-US" sz="3300" spc="147" dirty="0">
                <a:sym typeface="Codec Pro"/>
              </a:rPr>
              <a:t> o primero civil, o </a:t>
            </a:r>
            <a:r>
              <a:rPr lang="en-US" sz="3300" spc="147" dirty="0" err="1">
                <a:sym typeface="Codec Pro"/>
              </a:rPr>
              <a:t>su</a:t>
            </a:r>
            <a:r>
              <a:rPr lang="en-US" sz="3300" spc="147" dirty="0">
                <a:sym typeface="Codec Pro"/>
              </a:rPr>
              <a:t> socio o </a:t>
            </a:r>
            <a:r>
              <a:rPr lang="en-US" sz="3300" spc="147" dirty="0" err="1">
                <a:sym typeface="Codec Pro"/>
              </a:rPr>
              <a:t>socios</a:t>
            </a:r>
            <a:r>
              <a:rPr lang="en-US" sz="3300" spc="147" dirty="0">
                <a:sym typeface="Codec Pro"/>
              </a:rPr>
              <a:t> de </a:t>
            </a:r>
            <a:r>
              <a:rPr lang="en-US" sz="3300" spc="147" dirty="0" err="1">
                <a:sym typeface="Codec Pro"/>
              </a:rPr>
              <a:t>hecho</a:t>
            </a:r>
            <a:r>
              <a:rPr lang="en-US" sz="3300" spc="147" dirty="0">
                <a:sym typeface="Codec Pro"/>
              </a:rPr>
              <a:t> o de derecho”.  </a:t>
            </a:r>
          </a:p>
        </p:txBody>
      </p:sp>
      <p:sp>
        <p:nvSpPr>
          <p:cNvPr id="10" name="TextBox 10">
            <a:extLst>
              <a:ext uri="{FF2B5EF4-FFF2-40B4-BE49-F238E27FC236}">
                <a16:creationId xmlns:a16="http://schemas.microsoft.com/office/drawing/2014/main" id="{0DA20215-1778-AFFD-9375-443EE83E8C25}"/>
              </a:ext>
            </a:extLst>
          </p:cNvPr>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a:extLst>
              <a:ext uri="{FF2B5EF4-FFF2-40B4-BE49-F238E27FC236}">
                <a16:creationId xmlns:a16="http://schemas.microsoft.com/office/drawing/2014/main" id="{74FD3B5B-6DDE-16F4-0EE9-3479F0AE7B67}"/>
              </a:ext>
            </a:extLst>
          </p:cNvPr>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a:extLst>
              <a:ext uri="{FF2B5EF4-FFF2-40B4-BE49-F238E27FC236}">
                <a16:creationId xmlns:a16="http://schemas.microsoft.com/office/drawing/2014/main" id="{F05AE5AD-9001-B939-BB47-E24C8CDE6F76}"/>
              </a:ext>
            </a:extLst>
          </p:cNvPr>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a:extLst>
              <a:ext uri="{FF2B5EF4-FFF2-40B4-BE49-F238E27FC236}">
                <a16:creationId xmlns:a16="http://schemas.microsoft.com/office/drawing/2014/main" id="{CFAFED4D-2EEA-70F5-2BA7-13912641C884}"/>
              </a:ext>
            </a:extLst>
          </p:cNvPr>
          <p:cNvGrpSpPr/>
          <p:nvPr/>
        </p:nvGrpSpPr>
        <p:grpSpPr>
          <a:xfrm>
            <a:off x="14893232" y="3409365"/>
            <a:ext cx="652407" cy="2891094"/>
            <a:chOff x="0" y="-57150"/>
            <a:chExt cx="668617" cy="2962931"/>
          </a:xfrm>
        </p:grpSpPr>
        <p:sp>
          <p:nvSpPr>
            <p:cNvPr id="3" name="Freeform 3">
              <a:extLst>
                <a:ext uri="{FF2B5EF4-FFF2-40B4-BE49-F238E27FC236}">
                  <a16:creationId xmlns:a16="http://schemas.microsoft.com/office/drawing/2014/main" id="{5846E8AD-D172-330F-228A-CFD76CA26ED7}"/>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a:extLst>
                <a:ext uri="{FF2B5EF4-FFF2-40B4-BE49-F238E27FC236}">
                  <a16:creationId xmlns:a16="http://schemas.microsoft.com/office/drawing/2014/main" id="{0A7173FD-2FD7-6DAD-6B1C-9D3910DAE130}"/>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855AE344-AF28-6271-3987-0AE935410D2D}"/>
              </a:ext>
            </a:extLst>
          </p:cNvPr>
          <p:cNvGrpSpPr/>
          <p:nvPr/>
        </p:nvGrpSpPr>
        <p:grpSpPr>
          <a:xfrm>
            <a:off x="14891936" y="337222"/>
            <a:ext cx="652407" cy="2891094"/>
            <a:chOff x="0" y="-57150"/>
            <a:chExt cx="668617" cy="2962931"/>
          </a:xfrm>
        </p:grpSpPr>
        <p:sp>
          <p:nvSpPr>
            <p:cNvPr id="6" name="Freeform 6">
              <a:extLst>
                <a:ext uri="{FF2B5EF4-FFF2-40B4-BE49-F238E27FC236}">
                  <a16:creationId xmlns:a16="http://schemas.microsoft.com/office/drawing/2014/main" id="{10231113-2211-3DDE-8CA6-DFA5D9259605}"/>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a:extLst>
                <a:ext uri="{FF2B5EF4-FFF2-40B4-BE49-F238E27FC236}">
                  <a16:creationId xmlns:a16="http://schemas.microsoft.com/office/drawing/2014/main" id="{D95443FF-5145-7C91-69E9-F2C7871107AC}"/>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a:extLst>
              <a:ext uri="{FF2B5EF4-FFF2-40B4-BE49-F238E27FC236}">
                <a16:creationId xmlns:a16="http://schemas.microsoft.com/office/drawing/2014/main" id="{981B5185-4172-2283-0326-EEC5E73341E7}"/>
              </a:ext>
            </a:extLst>
          </p:cNvPr>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extLst>
      <p:ext uri="{BB962C8B-B14F-4D97-AF65-F5344CB8AC3E}">
        <p14:creationId xmlns:p14="http://schemas.microsoft.com/office/powerpoint/2010/main" val="146858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DF79F-AEE3-A546-C5A3-937EFCC942C8}"/>
            </a:ext>
          </a:extLst>
        </p:cNvPr>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E17E374A-AF8C-DC1E-11E9-3B73A2A27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AC625737-B5C8-FCAD-DB62-1CDCC6732630}"/>
              </a:ext>
            </a:extLst>
          </p:cNvPr>
          <p:cNvSpPr txBox="1"/>
          <p:nvPr/>
        </p:nvSpPr>
        <p:spPr>
          <a:xfrm>
            <a:off x="918972" y="547687"/>
            <a:ext cx="10479022" cy="266472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dirty="0">
              <a:latin typeface="+mj-lt"/>
              <a:ea typeface="+mj-ea"/>
              <a:cs typeface="+mj-cs"/>
              <a:sym typeface="Codec Pro Bold"/>
            </a:endParaRPr>
          </a:p>
          <a:p>
            <a:pPr marL="0" lvl="0" indent="0">
              <a:lnSpc>
                <a:spcPct val="90000"/>
              </a:lnSpc>
              <a:spcBef>
                <a:spcPct val="0"/>
              </a:spcBef>
              <a:spcAft>
                <a:spcPts val="600"/>
              </a:spcAft>
            </a:pPr>
            <a:r>
              <a:rPr lang="en-US" sz="5700" b="1" spc="183" dirty="0">
                <a:latin typeface="+mj-lt"/>
                <a:ea typeface="+mj-ea"/>
                <a:cs typeface="+mj-cs"/>
                <a:sym typeface="Codec Pro Bold"/>
              </a:rPr>
              <a:t>IMPEDIMENTO</a:t>
            </a:r>
          </a:p>
        </p:txBody>
      </p:sp>
      <p:sp>
        <p:nvSpPr>
          <p:cNvPr id="35" name="sketch line">
            <a:extLst>
              <a:ext uri="{FF2B5EF4-FFF2-40B4-BE49-F238E27FC236}">
                <a16:creationId xmlns:a16="http://schemas.microsoft.com/office/drawing/2014/main" id="{C056D8C8-2FE3-EA25-298D-287762856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473536"/>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95EEDC62-66A4-B380-B355-3E295048816C}"/>
              </a:ext>
            </a:extLst>
          </p:cNvPr>
          <p:cNvSpPr txBox="1"/>
          <p:nvPr/>
        </p:nvSpPr>
        <p:spPr>
          <a:xfrm>
            <a:off x="918972" y="3757228"/>
            <a:ext cx="13863828" cy="5508216"/>
          </a:xfrm>
          <a:prstGeom prst="rect">
            <a:avLst/>
          </a:prstGeom>
        </p:spPr>
        <p:txBody>
          <a:bodyPr vert="horz" lIns="91440" tIns="45720" rIns="91440" bIns="45720" rtlCol="0">
            <a:normAutofit fontScale="85000" lnSpcReduction="10000"/>
          </a:bodyPr>
          <a:lstStyle/>
          <a:p>
            <a:pPr algn="just">
              <a:lnSpc>
                <a:spcPts val="4156"/>
              </a:lnSpc>
            </a:pPr>
            <a:r>
              <a:rPr lang="en-US" sz="3600" b="1" spc="204" dirty="0">
                <a:solidFill>
                  <a:srgbClr val="1F2353"/>
                </a:solidFill>
                <a:latin typeface="Codec Pro"/>
                <a:ea typeface="Codec Pro"/>
                <a:cs typeface="Codec Pro"/>
                <a:sym typeface="Codec Pro"/>
              </a:rPr>
              <a:t>LOS IMPEDIMENTOS </a:t>
            </a:r>
            <a:r>
              <a:rPr lang="en-US" sz="3600" spc="204" dirty="0">
                <a:solidFill>
                  <a:srgbClr val="1F2353"/>
                </a:solidFill>
                <a:latin typeface="Codec Pro"/>
                <a:ea typeface="Codec Pro"/>
                <a:cs typeface="Codec Pro"/>
                <a:sym typeface="Codec Pro"/>
              </a:rPr>
              <a:t>SON LA MANIFESTACIÓN EXPRESA DEL SERVIDOR PÚBLICO O PARTICULAR EN EJERCICIO DE FUNCIONES PÚBLICAS, DE APARTARSE DE UN ASUNTO O PROCESO VENTILADO EN SU DEPEDENCIA, TODA VEZ QUE SE PUEDE VER DISMINUIDA SU IMPARCIALIDAD AL TENER UN INTERES DIRECTO SOBRE ESTE ASUNTO, YA SEA POR CONSANGUINIDAD, AFINIDAD, ENEMISTAD, AMISTAD, ENTRE OTROS.</a:t>
            </a:r>
          </a:p>
          <a:p>
            <a:pPr algn="just">
              <a:lnSpc>
                <a:spcPts val="4156"/>
              </a:lnSpc>
            </a:pPr>
            <a:endParaRPr lang="en-US" sz="3600" spc="204" dirty="0">
              <a:solidFill>
                <a:srgbClr val="1F2353"/>
              </a:solidFill>
              <a:latin typeface="Codec Pro"/>
              <a:ea typeface="Codec Pro"/>
              <a:cs typeface="Codec Pro"/>
              <a:sym typeface="Codec Pro"/>
            </a:endParaRPr>
          </a:p>
          <a:p>
            <a:pPr algn="just">
              <a:lnSpc>
                <a:spcPts val="4156"/>
              </a:lnSpc>
            </a:pPr>
            <a:r>
              <a:rPr lang="en-US" sz="3600" spc="204" dirty="0">
                <a:solidFill>
                  <a:srgbClr val="1F2353"/>
                </a:solidFill>
                <a:latin typeface="Codec Pro"/>
                <a:ea typeface="Codec Pro"/>
                <a:cs typeface="Codec Pro"/>
                <a:sym typeface="Codec Pro"/>
              </a:rPr>
              <a:t>Las </a:t>
            </a:r>
            <a:r>
              <a:rPr lang="en-US" sz="3600" spc="204" dirty="0" err="1">
                <a:solidFill>
                  <a:srgbClr val="1F2353"/>
                </a:solidFill>
                <a:latin typeface="Codec Pro"/>
                <a:ea typeface="Codec Pro"/>
                <a:cs typeface="Codec Pro"/>
                <a:sym typeface="Codec Pro"/>
              </a:rPr>
              <a:t>causales</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deben</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estar</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expresamente</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señalada</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en</a:t>
            </a:r>
            <a:r>
              <a:rPr lang="en-US" sz="3600" spc="204" dirty="0">
                <a:solidFill>
                  <a:srgbClr val="1F2353"/>
                </a:solidFill>
                <a:latin typeface="Codec Pro"/>
                <a:ea typeface="Codec Pro"/>
                <a:cs typeface="Codec Pro"/>
                <a:sym typeface="Codec Pro"/>
              </a:rPr>
              <a:t> la ley.</a:t>
            </a:r>
          </a:p>
          <a:p>
            <a:pPr algn="just">
              <a:lnSpc>
                <a:spcPct val="90000"/>
              </a:lnSpc>
              <a:spcAft>
                <a:spcPts val="600"/>
              </a:spcAft>
            </a:pPr>
            <a:r>
              <a:rPr lang="en-US" sz="3300" spc="147" dirty="0">
                <a:sym typeface="Codec Pro"/>
              </a:rPr>
              <a:t>  </a:t>
            </a:r>
          </a:p>
        </p:txBody>
      </p:sp>
      <p:sp>
        <p:nvSpPr>
          <p:cNvPr id="10" name="TextBox 10">
            <a:extLst>
              <a:ext uri="{FF2B5EF4-FFF2-40B4-BE49-F238E27FC236}">
                <a16:creationId xmlns:a16="http://schemas.microsoft.com/office/drawing/2014/main" id="{57C699EE-643E-AFAF-328A-EFFFD325B6CC}"/>
              </a:ext>
            </a:extLst>
          </p:cNvPr>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a:extLst>
              <a:ext uri="{FF2B5EF4-FFF2-40B4-BE49-F238E27FC236}">
                <a16:creationId xmlns:a16="http://schemas.microsoft.com/office/drawing/2014/main" id="{08F16D8D-36A6-B5C2-21FA-47EE7FE54CEF}"/>
              </a:ext>
            </a:extLst>
          </p:cNvPr>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a:extLst>
              <a:ext uri="{FF2B5EF4-FFF2-40B4-BE49-F238E27FC236}">
                <a16:creationId xmlns:a16="http://schemas.microsoft.com/office/drawing/2014/main" id="{09DB9156-1E79-90A5-7BD6-921F4C3EE0DA}"/>
              </a:ext>
            </a:extLst>
          </p:cNvPr>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a:extLst>
              <a:ext uri="{FF2B5EF4-FFF2-40B4-BE49-F238E27FC236}">
                <a16:creationId xmlns:a16="http://schemas.microsoft.com/office/drawing/2014/main" id="{9DD02B8E-6B68-88EC-8793-D6D155AF855F}"/>
              </a:ext>
            </a:extLst>
          </p:cNvPr>
          <p:cNvGrpSpPr/>
          <p:nvPr/>
        </p:nvGrpSpPr>
        <p:grpSpPr>
          <a:xfrm>
            <a:off x="14893232" y="3409365"/>
            <a:ext cx="652407" cy="2891094"/>
            <a:chOff x="0" y="-57150"/>
            <a:chExt cx="668617" cy="2962931"/>
          </a:xfrm>
        </p:grpSpPr>
        <p:sp>
          <p:nvSpPr>
            <p:cNvPr id="3" name="Freeform 3">
              <a:extLst>
                <a:ext uri="{FF2B5EF4-FFF2-40B4-BE49-F238E27FC236}">
                  <a16:creationId xmlns:a16="http://schemas.microsoft.com/office/drawing/2014/main" id="{8C4C7F10-D61B-6F07-23AF-6FE3D84C42BB}"/>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a:extLst>
                <a:ext uri="{FF2B5EF4-FFF2-40B4-BE49-F238E27FC236}">
                  <a16:creationId xmlns:a16="http://schemas.microsoft.com/office/drawing/2014/main" id="{3A81FE06-25C5-20EC-291E-E6DAA2951130}"/>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A608C472-1BDA-94FD-A0F7-CA8BDB9F6576}"/>
              </a:ext>
            </a:extLst>
          </p:cNvPr>
          <p:cNvGrpSpPr/>
          <p:nvPr/>
        </p:nvGrpSpPr>
        <p:grpSpPr>
          <a:xfrm>
            <a:off x="14891936" y="337222"/>
            <a:ext cx="652407" cy="2891094"/>
            <a:chOff x="0" y="-57150"/>
            <a:chExt cx="668617" cy="2962931"/>
          </a:xfrm>
        </p:grpSpPr>
        <p:sp>
          <p:nvSpPr>
            <p:cNvPr id="6" name="Freeform 6">
              <a:extLst>
                <a:ext uri="{FF2B5EF4-FFF2-40B4-BE49-F238E27FC236}">
                  <a16:creationId xmlns:a16="http://schemas.microsoft.com/office/drawing/2014/main" id="{996ABEA3-03A5-54F2-31A4-7E234019B19C}"/>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a:extLst>
                <a:ext uri="{FF2B5EF4-FFF2-40B4-BE49-F238E27FC236}">
                  <a16:creationId xmlns:a16="http://schemas.microsoft.com/office/drawing/2014/main" id="{B3F615DE-B02A-31A9-FE73-C47204CD8C6A}"/>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a:extLst>
              <a:ext uri="{FF2B5EF4-FFF2-40B4-BE49-F238E27FC236}">
                <a16:creationId xmlns:a16="http://schemas.microsoft.com/office/drawing/2014/main" id="{9411529F-EE74-BCF1-B9B2-BE4392F4BB93}"/>
              </a:ext>
            </a:extLst>
          </p:cNvPr>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extLst>
      <p:ext uri="{BB962C8B-B14F-4D97-AF65-F5344CB8AC3E}">
        <p14:creationId xmlns:p14="http://schemas.microsoft.com/office/powerpoint/2010/main" val="22226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E14102-CFC5-B41E-99D8-D2D00A655C95}"/>
            </a:ext>
          </a:extLst>
        </p:cNvPr>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638136C3-9126-0AE2-5EA4-EC831B62C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107E719B-AA4F-E5DC-4174-0853E7C85629}"/>
              </a:ext>
            </a:extLst>
          </p:cNvPr>
          <p:cNvSpPr txBox="1"/>
          <p:nvPr/>
        </p:nvSpPr>
        <p:spPr>
          <a:xfrm>
            <a:off x="918972" y="547687"/>
            <a:ext cx="10479022" cy="266472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dirty="0">
              <a:latin typeface="+mj-lt"/>
              <a:ea typeface="+mj-ea"/>
              <a:cs typeface="+mj-cs"/>
              <a:sym typeface="Codec Pro Bold"/>
            </a:endParaRPr>
          </a:p>
          <a:p>
            <a:pPr marL="0" lvl="0" indent="0">
              <a:lnSpc>
                <a:spcPct val="90000"/>
              </a:lnSpc>
              <a:spcBef>
                <a:spcPct val="0"/>
              </a:spcBef>
              <a:spcAft>
                <a:spcPts val="600"/>
              </a:spcAft>
            </a:pPr>
            <a:r>
              <a:rPr lang="en-US" sz="5700" b="1" spc="183" dirty="0">
                <a:latin typeface="+mj-lt"/>
                <a:ea typeface="+mj-ea"/>
                <a:cs typeface="+mj-cs"/>
                <a:sym typeface="Codec Pro Bold"/>
              </a:rPr>
              <a:t>CONFLICTO DE INTERESES</a:t>
            </a:r>
          </a:p>
        </p:txBody>
      </p:sp>
      <p:sp>
        <p:nvSpPr>
          <p:cNvPr id="35" name="sketch line">
            <a:extLst>
              <a:ext uri="{FF2B5EF4-FFF2-40B4-BE49-F238E27FC236}">
                <a16:creationId xmlns:a16="http://schemas.microsoft.com/office/drawing/2014/main" id="{32B29867-6857-2A4F-4D1B-E9F6009C1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473536"/>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CE59E6DD-7F6D-B59C-7375-40CBA630295B}"/>
              </a:ext>
            </a:extLst>
          </p:cNvPr>
          <p:cNvSpPr txBox="1"/>
          <p:nvPr/>
        </p:nvSpPr>
        <p:spPr>
          <a:xfrm>
            <a:off x="918972" y="3757228"/>
            <a:ext cx="13863828" cy="5508216"/>
          </a:xfrm>
          <a:prstGeom prst="rect">
            <a:avLst/>
          </a:prstGeom>
        </p:spPr>
        <p:txBody>
          <a:bodyPr vert="horz" lIns="91440" tIns="45720" rIns="91440" bIns="45720" rtlCol="0">
            <a:normAutofit/>
          </a:bodyPr>
          <a:lstStyle/>
          <a:p>
            <a:pPr marL="571500" indent="-571500" algn="just">
              <a:lnSpc>
                <a:spcPts val="4156"/>
              </a:lnSpc>
              <a:buFont typeface="Arial" panose="020B0604020202020204" pitchFamily="34" charset="0"/>
              <a:buChar char="•"/>
            </a:pPr>
            <a:r>
              <a:rPr lang="en-US" sz="3600" b="1" spc="204" dirty="0">
                <a:solidFill>
                  <a:srgbClr val="1F2353"/>
                </a:solidFill>
                <a:latin typeface="Codec Pro"/>
                <a:ea typeface="Codec Pro"/>
                <a:cs typeface="Codec Pro"/>
                <a:sym typeface="Codec Pro"/>
              </a:rPr>
              <a:t>ARTICULO 11 DE LA LEY 1437 DE 2011. </a:t>
            </a:r>
          </a:p>
          <a:p>
            <a:pPr algn="just">
              <a:lnSpc>
                <a:spcPts val="4156"/>
              </a:lnSpc>
            </a:pPr>
            <a:endParaRPr lang="en-US" sz="3600" b="1" spc="204" dirty="0">
              <a:solidFill>
                <a:srgbClr val="1F2353"/>
              </a:solidFill>
              <a:latin typeface="Codec Pro"/>
              <a:ea typeface="Codec Pro"/>
              <a:cs typeface="Codec Pro"/>
              <a:sym typeface="Codec Pro"/>
            </a:endParaRPr>
          </a:p>
          <a:p>
            <a:pPr marL="571500" indent="-571500" algn="just">
              <a:lnSpc>
                <a:spcPts val="4156"/>
              </a:lnSpc>
              <a:buFont typeface="Arial" panose="020B0604020202020204" pitchFamily="34" charset="0"/>
              <a:buChar char="•"/>
            </a:pPr>
            <a:r>
              <a:rPr lang="en-US" sz="3600" spc="147" dirty="0" err="1">
                <a:solidFill>
                  <a:srgbClr val="1F2353"/>
                </a:solidFill>
                <a:latin typeface="Codec Pro"/>
                <a:ea typeface="Codec Pro"/>
                <a:cs typeface="Codec Pro"/>
                <a:sym typeface="Codec Pro"/>
              </a:rPr>
              <a:t>Señala</a:t>
            </a:r>
            <a:r>
              <a:rPr lang="en-US" sz="3600" spc="147" dirty="0">
                <a:solidFill>
                  <a:srgbClr val="1F2353"/>
                </a:solidFill>
                <a:latin typeface="Codec Pro"/>
                <a:ea typeface="Codec Pro"/>
                <a:cs typeface="Codec Pro"/>
                <a:sym typeface="Codec Pro"/>
              </a:rPr>
              <a:t> las </a:t>
            </a:r>
            <a:r>
              <a:rPr lang="en-US" sz="3600" spc="147" dirty="0" err="1">
                <a:solidFill>
                  <a:srgbClr val="1F2353"/>
                </a:solidFill>
                <a:latin typeface="Codec Pro"/>
                <a:ea typeface="Codec Pro"/>
                <a:cs typeface="Codec Pro"/>
                <a:sym typeface="Codec Pro"/>
              </a:rPr>
              <a:t>diferentes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situaciones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en</a:t>
            </a:r>
            <a:r>
              <a:rPr lang="en-US" sz="3600" spc="147" dirty="0">
                <a:solidFill>
                  <a:srgbClr val="1F2353"/>
                </a:solidFill>
                <a:latin typeface="Codec Pro"/>
                <a:ea typeface="Codec Pro"/>
                <a:cs typeface="Codec Pro"/>
                <a:sym typeface="Codec Pro"/>
              </a:rPr>
              <a:t> que </a:t>
            </a:r>
            <a:r>
              <a:rPr lang="en-US" sz="3600" spc="147" dirty="0" err="1">
                <a:solidFill>
                  <a:srgbClr val="1F2353"/>
                </a:solidFill>
                <a:latin typeface="Codec Pro"/>
                <a:ea typeface="Codec Pro"/>
                <a:cs typeface="Codec Pro"/>
                <a:sym typeface="Codec Pro"/>
              </a:rPr>
              <a:t>los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servidores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públicos</a:t>
            </a:r>
            <a:r>
              <a:rPr lang="en-US" sz="3600" spc="147" dirty="0">
                <a:solidFill>
                  <a:srgbClr val="1F2353"/>
                </a:solidFill>
                <a:latin typeface="Codec Pro"/>
                <a:ea typeface="Codec Pro"/>
                <a:cs typeface="Codec Pro"/>
                <a:sym typeface="Codec Pro"/>
              </a:rPr>
              <a:t> y </a:t>
            </a:r>
            <a:r>
              <a:rPr lang="en-US" sz="3600" spc="147" dirty="0" err="1">
                <a:solidFill>
                  <a:srgbClr val="1F2353"/>
                </a:solidFill>
                <a:latin typeface="Codec Pro"/>
                <a:ea typeface="Codec Pro"/>
                <a:cs typeface="Codec Pro"/>
                <a:sym typeface="Codec Pro"/>
              </a:rPr>
              <a:t>particulares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en</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ejercicio</a:t>
            </a:r>
            <a:r>
              <a:rPr lang="en-US" sz="3600" spc="147" dirty="0">
                <a:solidFill>
                  <a:srgbClr val="1F2353"/>
                </a:solidFill>
                <a:latin typeface="Codec Pro"/>
                <a:ea typeface="Codec Pro"/>
                <a:cs typeface="Codec Pro"/>
                <a:sym typeface="Codec Pro"/>
              </a:rPr>
              <a:t> de </a:t>
            </a:r>
            <a:r>
              <a:rPr lang="en-US" sz="3600" spc="147" dirty="0" err="1">
                <a:solidFill>
                  <a:srgbClr val="1F2353"/>
                </a:solidFill>
                <a:latin typeface="Codec Pro"/>
                <a:ea typeface="Codec Pro"/>
                <a:cs typeface="Codec Pro"/>
                <a:sym typeface="Codec Pro"/>
              </a:rPr>
              <a:t>funciones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públicas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deben</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declararse</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impedidos</a:t>
            </a:r>
            <a:r>
              <a:rPr lang="en-US" sz="3600" spc="147" dirty="0">
                <a:solidFill>
                  <a:srgbClr val="1F2353"/>
                </a:solidFill>
                <a:latin typeface="Codec Pro"/>
                <a:ea typeface="Codec Pro"/>
                <a:cs typeface="Codec Pro"/>
                <a:sym typeface="Codec Pro"/>
              </a:rPr>
              <a:t> para </a:t>
            </a:r>
            <a:r>
              <a:rPr lang="en-US" sz="3600" spc="147" dirty="0" err="1">
                <a:solidFill>
                  <a:srgbClr val="1F2353"/>
                </a:solidFill>
                <a:latin typeface="Codec Pro"/>
                <a:ea typeface="Codec Pro"/>
                <a:cs typeface="Codec Pro"/>
                <a:sym typeface="Codec Pro"/>
              </a:rPr>
              <a:t>adelantar</a:t>
            </a:r>
            <a:r>
              <a:rPr lang="en-US" sz="3600" spc="147" dirty="0">
                <a:solidFill>
                  <a:srgbClr val="1F2353"/>
                </a:solidFill>
                <a:latin typeface="Codec Pro"/>
                <a:ea typeface="Codec Pro"/>
                <a:cs typeface="Codec Pro"/>
                <a:sym typeface="Codec Pro"/>
              </a:rPr>
              <a:t> o </a:t>
            </a:r>
            <a:r>
              <a:rPr lang="en-US" sz="3600" spc="147" dirty="0" err="1">
                <a:solidFill>
                  <a:srgbClr val="1F2353"/>
                </a:solidFill>
                <a:latin typeface="Codec Pro"/>
                <a:ea typeface="Codec Pro"/>
                <a:cs typeface="Codec Pro"/>
                <a:sym typeface="Codec Pro"/>
              </a:rPr>
              <a:t>sustancias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decisiones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administrativas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realizar</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investigaciones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practicar</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pruebas</a:t>
            </a:r>
            <a:r>
              <a:rPr lang="en-US" sz="3600" spc="147" dirty="0">
                <a:solidFill>
                  <a:srgbClr val="1F2353"/>
                </a:solidFill>
                <a:latin typeface="Codec Pro"/>
                <a:ea typeface="Codec Pro"/>
                <a:cs typeface="Codec Pro"/>
                <a:sym typeface="Codec Pro"/>
              </a:rPr>
              <a:t> o  </a:t>
            </a:r>
            <a:r>
              <a:rPr lang="en-US" sz="3600" spc="147" dirty="0" err="1">
                <a:solidFill>
                  <a:srgbClr val="1F2353"/>
                </a:solidFill>
                <a:latin typeface="Codec Pro"/>
                <a:ea typeface="Codec Pro"/>
                <a:cs typeface="Codec Pro"/>
                <a:sym typeface="Codec Pro"/>
              </a:rPr>
              <a:t>pronunciar</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decisiones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definitivas</a:t>
            </a:r>
            <a:r>
              <a:rPr lang="en-US" sz="3600" spc="147" dirty="0">
                <a:solidFill>
                  <a:srgbClr val="1F2353"/>
                </a:solidFill>
                <a:latin typeface="Codec Pro"/>
                <a:ea typeface="Codec Pro"/>
                <a:cs typeface="Codec Pro"/>
                <a:sym typeface="Codec Pro"/>
              </a:rPr>
              <a:t>.</a:t>
            </a:r>
            <a:r>
              <a:rPr lang="en-US" sz="3300" spc="147" dirty="0">
                <a:sym typeface="Codec Pro"/>
              </a:rPr>
              <a:t>  </a:t>
            </a:r>
          </a:p>
        </p:txBody>
      </p:sp>
      <p:sp>
        <p:nvSpPr>
          <p:cNvPr id="10" name="TextBox 10">
            <a:extLst>
              <a:ext uri="{FF2B5EF4-FFF2-40B4-BE49-F238E27FC236}">
                <a16:creationId xmlns:a16="http://schemas.microsoft.com/office/drawing/2014/main" id="{FF24C1E5-47C4-06A6-CC46-A641A953469A}"/>
              </a:ext>
            </a:extLst>
          </p:cNvPr>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a:extLst>
              <a:ext uri="{FF2B5EF4-FFF2-40B4-BE49-F238E27FC236}">
                <a16:creationId xmlns:a16="http://schemas.microsoft.com/office/drawing/2014/main" id="{E87707DD-9AAC-3BED-1AE7-2BAF00FF66F0}"/>
              </a:ext>
            </a:extLst>
          </p:cNvPr>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a:extLst>
              <a:ext uri="{FF2B5EF4-FFF2-40B4-BE49-F238E27FC236}">
                <a16:creationId xmlns:a16="http://schemas.microsoft.com/office/drawing/2014/main" id="{D94521E0-EF5F-DAC1-8465-6D6DB62E6E58}"/>
              </a:ext>
            </a:extLst>
          </p:cNvPr>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a:extLst>
              <a:ext uri="{FF2B5EF4-FFF2-40B4-BE49-F238E27FC236}">
                <a16:creationId xmlns:a16="http://schemas.microsoft.com/office/drawing/2014/main" id="{CC9393E1-4BB8-E32C-FF96-0E18A11B8A0D}"/>
              </a:ext>
            </a:extLst>
          </p:cNvPr>
          <p:cNvGrpSpPr/>
          <p:nvPr/>
        </p:nvGrpSpPr>
        <p:grpSpPr>
          <a:xfrm>
            <a:off x="14893232" y="3409365"/>
            <a:ext cx="652407" cy="2891094"/>
            <a:chOff x="0" y="-57150"/>
            <a:chExt cx="668617" cy="2962931"/>
          </a:xfrm>
        </p:grpSpPr>
        <p:sp>
          <p:nvSpPr>
            <p:cNvPr id="3" name="Freeform 3">
              <a:extLst>
                <a:ext uri="{FF2B5EF4-FFF2-40B4-BE49-F238E27FC236}">
                  <a16:creationId xmlns:a16="http://schemas.microsoft.com/office/drawing/2014/main" id="{0BD70E6F-29B8-CC9A-4B31-46CFA2879BBE}"/>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a:extLst>
                <a:ext uri="{FF2B5EF4-FFF2-40B4-BE49-F238E27FC236}">
                  <a16:creationId xmlns:a16="http://schemas.microsoft.com/office/drawing/2014/main" id="{B5CAD393-02C2-5B21-F891-B7C6F6B99C0F}"/>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1361F266-CF43-893C-4C98-AF8E7F55F451}"/>
              </a:ext>
            </a:extLst>
          </p:cNvPr>
          <p:cNvGrpSpPr/>
          <p:nvPr/>
        </p:nvGrpSpPr>
        <p:grpSpPr>
          <a:xfrm>
            <a:off x="14891936" y="337222"/>
            <a:ext cx="652407" cy="2891094"/>
            <a:chOff x="0" y="-57150"/>
            <a:chExt cx="668617" cy="2962931"/>
          </a:xfrm>
        </p:grpSpPr>
        <p:sp>
          <p:nvSpPr>
            <p:cNvPr id="6" name="Freeform 6">
              <a:extLst>
                <a:ext uri="{FF2B5EF4-FFF2-40B4-BE49-F238E27FC236}">
                  <a16:creationId xmlns:a16="http://schemas.microsoft.com/office/drawing/2014/main" id="{6627FA3B-D329-E75B-67F9-9FFFF80682E8}"/>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a:extLst>
                <a:ext uri="{FF2B5EF4-FFF2-40B4-BE49-F238E27FC236}">
                  <a16:creationId xmlns:a16="http://schemas.microsoft.com/office/drawing/2014/main" id="{F68382DA-ED8D-D209-A7E0-DC510583052E}"/>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a:extLst>
              <a:ext uri="{FF2B5EF4-FFF2-40B4-BE49-F238E27FC236}">
                <a16:creationId xmlns:a16="http://schemas.microsoft.com/office/drawing/2014/main" id="{C70A8A4F-7785-5D37-6004-0B15B1779ED1}"/>
              </a:ext>
            </a:extLst>
          </p:cNvPr>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extLst>
      <p:ext uri="{BB962C8B-B14F-4D97-AF65-F5344CB8AC3E}">
        <p14:creationId xmlns:p14="http://schemas.microsoft.com/office/powerpoint/2010/main" val="119291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276600" y="1988974"/>
            <a:ext cx="20946636" cy="9573660"/>
          </a:xfrm>
          <a:prstGeom prst="rect">
            <a:avLst/>
          </a:prstGeom>
        </p:spPr>
        <p:txBody>
          <a:bodyPr lIns="50800" tIns="50800" rIns="50800" bIns="50800" rtlCol="0" anchor="ctr"/>
          <a:lstStyle/>
          <a:p>
            <a:pPr algn="ctr">
              <a:lnSpc>
                <a:spcPts val="2859"/>
              </a:lnSpc>
            </a:pPr>
            <a:endParaRPr/>
          </a:p>
        </p:txBody>
      </p:sp>
      <p:sp>
        <p:nvSpPr>
          <p:cNvPr id="20" name="TextBox 20"/>
          <p:cNvSpPr txBox="1"/>
          <p:nvPr/>
        </p:nvSpPr>
        <p:spPr>
          <a:xfrm>
            <a:off x="7086601" y="5143500"/>
            <a:ext cx="3752786" cy="353366"/>
          </a:xfrm>
          <a:prstGeom prst="rect">
            <a:avLst/>
          </a:prstGeom>
        </p:spPr>
        <p:txBody>
          <a:bodyPr wrap="square" lIns="0" tIns="0" rIns="0" bIns="0" rtlCol="0" anchor="t">
            <a:spAutoFit/>
          </a:bodyPr>
          <a:lstStyle/>
          <a:p>
            <a:pPr algn="ctr">
              <a:lnSpc>
                <a:spcPts val="2706"/>
              </a:lnSpc>
            </a:pPr>
            <a:r>
              <a:rPr lang="en-US" sz="2255" b="1" spc="153" dirty="0">
                <a:solidFill>
                  <a:srgbClr val="18100B"/>
                </a:solidFill>
                <a:latin typeface="Codec Pro Bold"/>
                <a:ea typeface="Codec Pro Bold"/>
                <a:cs typeface="Codec Pro Bold"/>
                <a:sym typeface="Codec Pro Bold"/>
              </a:rPr>
              <a:t> </a:t>
            </a:r>
          </a:p>
        </p:txBody>
      </p:sp>
      <p:sp>
        <p:nvSpPr>
          <p:cNvPr id="27" name="Freeform 27"/>
          <p:cNvSpPr/>
          <p:nvPr/>
        </p:nvSpPr>
        <p:spPr>
          <a:xfrm>
            <a:off x="8617209" y="285310"/>
            <a:ext cx="1053580" cy="612548"/>
          </a:xfrm>
          <a:custGeom>
            <a:avLst/>
            <a:gdLst/>
            <a:ahLst/>
            <a:cxnLst/>
            <a:rect l="l" t="t" r="r" b="b"/>
            <a:pathLst>
              <a:path w="1053580" h="612548">
                <a:moveTo>
                  <a:pt x="0" y="0"/>
                </a:moveTo>
                <a:lnTo>
                  <a:pt x="1053580" y="0"/>
                </a:lnTo>
                <a:lnTo>
                  <a:pt x="1053580" y="612548"/>
                </a:lnTo>
                <a:lnTo>
                  <a:pt x="0" y="612548"/>
                </a:lnTo>
                <a:lnTo>
                  <a:pt x="0" y="0"/>
                </a:lnTo>
                <a:close/>
              </a:path>
            </a:pathLst>
          </a:custGeom>
          <a:blipFill>
            <a:blip r:embed="rId2"/>
            <a:stretch>
              <a:fillRect/>
            </a:stretch>
          </a:blipFill>
        </p:spPr>
        <p:txBody>
          <a:bodyPr/>
          <a:lstStyle/>
          <a:p>
            <a:endParaRPr lang="es-CO"/>
          </a:p>
        </p:txBody>
      </p:sp>
      <p:sp>
        <p:nvSpPr>
          <p:cNvPr id="28" name="Freeform 28"/>
          <p:cNvSpPr/>
          <p:nvPr/>
        </p:nvSpPr>
        <p:spPr>
          <a:xfrm>
            <a:off x="-152399" y="8831549"/>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
        <p:nvSpPr>
          <p:cNvPr id="14" name="Título 13">
            <a:extLst>
              <a:ext uri="{FF2B5EF4-FFF2-40B4-BE49-F238E27FC236}">
                <a16:creationId xmlns:a16="http://schemas.microsoft.com/office/drawing/2014/main" id="{93547434-C0C1-3F73-4F7B-159DE6E234A3}"/>
              </a:ext>
            </a:extLst>
          </p:cNvPr>
          <p:cNvSpPr>
            <a:spLocks noGrp="1"/>
          </p:cNvSpPr>
          <p:nvPr>
            <p:ph type="title"/>
          </p:nvPr>
        </p:nvSpPr>
        <p:spPr>
          <a:solidFill>
            <a:srgbClr val="92D050"/>
          </a:solidFill>
        </p:spPr>
        <p:txBody>
          <a:bodyPr>
            <a:normAutofit/>
          </a:bodyPr>
          <a:lstStyle/>
          <a:p>
            <a:r>
              <a:rPr lang="es-CO" sz="4800" b="1" dirty="0"/>
              <a:t>ELEMENTOS DEL CONFLICTO DE INTERESES</a:t>
            </a:r>
          </a:p>
        </p:txBody>
      </p:sp>
      <p:sp>
        <p:nvSpPr>
          <p:cNvPr id="15" name="Marcador de contenido 14">
            <a:extLst>
              <a:ext uri="{FF2B5EF4-FFF2-40B4-BE49-F238E27FC236}">
                <a16:creationId xmlns:a16="http://schemas.microsoft.com/office/drawing/2014/main" id="{13DA7F9B-3B07-9964-0EBD-9E8FF7E884F9}"/>
              </a:ext>
            </a:extLst>
          </p:cNvPr>
          <p:cNvSpPr>
            <a:spLocks noGrp="1"/>
          </p:cNvSpPr>
          <p:nvPr>
            <p:ph sz="half" idx="1"/>
          </p:nvPr>
        </p:nvSpPr>
        <p:spPr>
          <a:xfrm>
            <a:off x="1257300" y="2738438"/>
            <a:ext cx="5829301" cy="6527007"/>
          </a:xfrm>
          <a:solidFill>
            <a:schemeClr val="accent1">
              <a:lumMod val="60000"/>
              <a:lumOff val="40000"/>
            </a:schemeClr>
          </a:solidFill>
        </p:spPr>
        <p:txBody>
          <a:bodyPr>
            <a:normAutofit/>
          </a:bodyPr>
          <a:lstStyle/>
          <a:p>
            <a:pPr marL="0" indent="0" algn="just">
              <a:buNone/>
            </a:pPr>
            <a:r>
              <a:rPr lang="es-CO" sz="3600" dirty="0"/>
              <a:t>1. </a:t>
            </a:r>
            <a:r>
              <a:rPr lang="en-US" sz="3600" spc="137" dirty="0">
                <a:solidFill>
                  <a:srgbClr val="18100B"/>
                </a:solidFill>
                <a:latin typeface="Codec Pro"/>
                <a:ea typeface="Codec Pro"/>
                <a:cs typeface="Codec Pro"/>
                <a:sym typeface="Codec Pro"/>
              </a:rPr>
              <a:t>SERVIDOR PUBLICO O  PARTICULAR  EN  EJERCICIO  DE  FUNCIONES  PUBLICAS, TENER UN INTERES PARTICULAR Y DIRECTO SOBRE LA REGULACIÓN, GESTIÓN, CONTROL O DESICIÓN DE UN ASUNTO.</a:t>
            </a:r>
          </a:p>
          <a:p>
            <a:pPr marL="0" indent="0">
              <a:buNone/>
            </a:pPr>
            <a:endParaRPr lang="es-CO" dirty="0"/>
          </a:p>
        </p:txBody>
      </p:sp>
      <p:sp>
        <p:nvSpPr>
          <p:cNvPr id="16" name="Marcador de contenido 15">
            <a:extLst>
              <a:ext uri="{FF2B5EF4-FFF2-40B4-BE49-F238E27FC236}">
                <a16:creationId xmlns:a16="http://schemas.microsoft.com/office/drawing/2014/main" id="{1909527E-B16B-61EE-6246-944364E9FA08}"/>
              </a:ext>
            </a:extLst>
          </p:cNvPr>
          <p:cNvSpPr>
            <a:spLocks noGrp="1"/>
          </p:cNvSpPr>
          <p:nvPr>
            <p:ph sz="half" idx="2"/>
          </p:nvPr>
        </p:nvSpPr>
        <p:spPr>
          <a:xfrm>
            <a:off x="9258300" y="2738438"/>
            <a:ext cx="7581900" cy="6527007"/>
          </a:xfrm>
          <a:solidFill>
            <a:schemeClr val="accent2"/>
          </a:solidFill>
        </p:spPr>
        <p:txBody>
          <a:bodyPr>
            <a:normAutofit/>
          </a:bodyPr>
          <a:lstStyle/>
          <a:p>
            <a:pPr marL="0" indent="0" algn="just">
              <a:buNone/>
            </a:pPr>
            <a:r>
              <a:rPr lang="es-CO" sz="3600" dirty="0"/>
              <a:t>2. </a:t>
            </a:r>
            <a:r>
              <a:rPr lang="en-US" sz="3600" spc="129" dirty="0">
                <a:solidFill>
                  <a:srgbClr val="18100B"/>
                </a:solidFill>
                <a:latin typeface="Codec Pro"/>
                <a:ea typeface="Codec Pro"/>
                <a:cs typeface="Codec Pro"/>
                <a:sym typeface="Codec Pro"/>
              </a:rPr>
              <a:t>NO DECLARSE IMPEDIMENTO PARA ACTUAR EN EL MISMO.</a:t>
            </a:r>
          </a:p>
          <a:p>
            <a:pPr marL="0" indent="0" algn="just">
              <a:buNone/>
            </a:pPr>
            <a:endParaRPr lang="es-CO" dirty="0"/>
          </a:p>
        </p:txBody>
      </p:sp>
    </p:spTree>
    <p:extLst>
      <p:ext uri="{BB962C8B-B14F-4D97-AF65-F5344CB8AC3E}">
        <p14:creationId xmlns:p14="http://schemas.microsoft.com/office/powerpoint/2010/main" val="335153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14036"/>
            <a:ext cx="2797016" cy="3870990"/>
            <a:chOff x="0" y="0"/>
            <a:chExt cx="736663" cy="1019520"/>
          </a:xfrm>
        </p:grpSpPr>
        <p:sp>
          <p:nvSpPr>
            <p:cNvPr id="3" name="Freeform 3"/>
            <p:cNvSpPr/>
            <p:nvPr/>
          </p:nvSpPr>
          <p:spPr>
            <a:xfrm>
              <a:off x="0" y="0"/>
              <a:ext cx="736663" cy="1019520"/>
            </a:xfrm>
            <a:custGeom>
              <a:avLst/>
              <a:gdLst/>
              <a:ahLst/>
              <a:cxnLst/>
              <a:rect l="l" t="t" r="r" b="b"/>
              <a:pathLst>
                <a:path w="736663" h="1019520">
                  <a:moveTo>
                    <a:pt x="0" y="0"/>
                  </a:moveTo>
                  <a:lnTo>
                    <a:pt x="736663" y="0"/>
                  </a:lnTo>
                  <a:lnTo>
                    <a:pt x="736663" y="1019520"/>
                  </a:lnTo>
                  <a:lnTo>
                    <a:pt x="0" y="1019520"/>
                  </a:lnTo>
                  <a:close/>
                </a:path>
              </a:pathLst>
            </a:custGeom>
            <a:solidFill>
              <a:srgbClr val="C39C41">
                <a:alpha val="91765"/>
              </a:srgbClr>
            </a:solidFill>
          </p:spPr>
          <p:txBody>
            <a:bodyPr/>
            <a:lstStyle/>
            <a:p>
              <a:endParaRPr lang="es-CO"/>
            </a:p>
          </p:txBody>
        </p:sp>
        <p:sp>
          <p:nvSpPr>
            <p:cNvPr id="4" name="TextBox 4"/>
            <p:cNvSpPr txBox="1"/>
            <p:nvPr/>
          </p:nvSpPr>
          <p:spPr>
            <a:xfrm>
              <a:off x="0" y="-57150"/>
              <a:ext cx="736663" cy="107667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396874" y="1028700"/>
            <a:ext cx="17410941" cy="4114800"/>
          </a:xfrm>
          <a:custGeom>
            <a:avLst/>
            <a:gdLst/>
            <a:ahLst/>
            <a:cxnLst/>
            <a:rect l="l" t="t" r="r" b="b"/>
            <a:pathLst>
              <a:path w="17410941" h="4114800">
                <a:moveTo>
                  <a:pt x="0" y="0"/>
                </a:moveTo>
                <a:lnTo>
                  <a:pt x="17410941" y="0"/>
                </a:lnTo>
                <a:lnTo>
                  <a:pt x="17410941" y="4114800"/>
                </a:lnTo>
                <a:lnTo>
                  <a:pt x="0" y="4114800"/>
                </a:lnTo>
                <a:lnTo>
                  <a:pt x="0" y="0"/>
                </a:lnTo>
                <a:close/>
              </a:path>
            </a:pathLst>
          </a:custGeom>
          <a:blipFill>
            <a:blip r:embed="rId2"/>
            <a:stretch>
              <a:fillRect t="-182086"/>
            </a:stretch>
          </a:blipFill>
        </p:spPr>
        <p:txBody>
          <a:bodyPr/>
          <a:lstStyle/>
          <a:p>
            <a:endParaRPr lang="es-CO" dirty="0"/>
          </a:p>
        </p:txBody>
      </p:sp>
      <p:sp>
        <p:nvSpPr>
          <p:cNvPr id="6" name="TextBox 6"/>
          <p:cNvSpPr txBox="1"/>
          <p:nvPr/>
        </p:nvSpPr>
        <p:spPr>
          <a:xfrm>
            <a:off x="2621094" y="695325"/>
            <a:ext cx="12691791" cy="1722459"/>
          </a:xfrm>
          <a:prstGeom prst="rect">
            <a:avLst/>
          </a:prstGeom>
        </p:spPr>
        <p:txBody>
          <a:bodyPr lIns="0" tIns="0" rIns="0" bIns="0" rtlCol="0" anchor="t">
            <a:spAutoFit/>
          </a:bodyPr>
          <a:lstStyle/>
          <a:p>
            <a:pPr marL="0" lvl="0" indent="0" algn="ctr">
              <a:lnSpc>
                <a:spcPts val="14317"/>
              </a:lnSpc>
              <a:spcBef>
                <a:spcPct val="0"/>
              </a:spcBef>
            </a:pPr>
            <a:r>
              <a:rPr lang="en-US" sz="10375" b="1">
                <a:solidFill>
                  <a:srgbClr val="FFFFFF"/>
                </a:solidFill>
                <a:latin typeface="Codec Pro Bold"/>
                <a:ea typeface="Codec Pro Bold"/>
                <a:cs typeface="Codec Pro Bold"/>
                <a:sym typeface="Codec Pro Bold"/>
              </a:rPr>
              <a:t>TRAMITE</a:t>
            </a:r>
            <a:endParaRPr lang="en-US" sz="10375" b="1" dirty="0">
              <a:solidFill>
                <a:srgbClr val="FFFFFF"/>
              </a:solidFill>
              <a:latin typeface="Codec Pro Bold"/>
              <a:ea typeface="Codec Pro Bold"/>
              <a:cs typeface="Codec Pro Bold"/>
              <a:sym typeface="Codec Pro Bold"/>
            </a:endParaRPr>
          </a:p>
        </p:txBody>
      </p:sp>
      <p:sp>
        <p:nvSpPr>
          <p:cNvPr id="7" name="Freeform 7"/>
          <p:cNvSpPr/>
          <p:nvPr/>
        </p:nvSpPr>
        <p:spPr>
          <a:xfrm>
            <a:off x="1550500" y="7531413"/>
            <a:ext cx="3543081" cy="669735"/>
          </a:xfrm>
          <a:custGeom>
            <a:avLst/>
            <a:gdLst/>
            <a:ahLst/>
            <a:cxnLst/>
            <a:rect l="l" t="t" r="r" b="b"/>
            <a:pathLst>
              <a:path w="3543081" h="669735">
                <a:moveTo>
                  <a:pt x="0" y="0"/>
                </a:moveTo>
                <a:lnTo>
                  <a:pt x="3543082" y="0"/>
                </a:lnTo>
                <a:lnTo>
                  <a:pt x="3543082" y="669734"/>
                </a:lnTo>
                <a:lnTo>
                  <a:pt x="0" y="669734"/>
                </a:lnTo>
                <a:lnTo>
                  <a:pt x="0" y="0"/>
                </a:lnTo>
                <a:close/>
              </a:path>
            </a:pathLst>
          </a:custGeom>
          <a:blipFill>
            <a:blip r:embed="rId3"/>
            <a:stretch>
              <a:fillRect t="-4482"/>
            </a:stretch>
          </a:blipFill>
        </p:spPr>
        <p:txBody>
          <a:bodyPr/>
          <a:lstStyle/>
          <a:p>
            <a:endParaRPr lang="es-CO"/>
          </a:p>
        </p:txBody>
      </p:sp>
      <p:grpSp>
        <p:nvGrpSpPr>
          <p:cNvPr id="8" name="Group 8"/>
          <p:cNvGrpSpPr/>
          <p:nvPr/>
        </p:nvGrpSpPr>
        <p:grpSpPr>
          <a:xfrm>
            <a:off x="1550500" y="4515225"/>
            <a:ext cx="3543081" cy="3351055"/>
            <a:chOff x="0" y="0"/>
            <a:chExt cx="1373252" cy="1298825"/>
          </a:xfrm>
        </p:grpSpPr>
        <p:sp>
          <p:nvSpPr>
            <p:cNvPr id="9" name="Freeform 9"/>
            <p:cNvSpPr/>
            <p:nvPr/>
          </p:nvSpPr>
          <p:spPr>
            <a:xfrm>
              <a:off x="0" y="0"/>
              <a:ext cx="1373252" cy="1298825"/>
            </a:xfrm>
            <a:custGeom>
              <a:avLst/>
              <a:gdLst/>
              <a:ahLst/>
              <a:cxnLst/>
              <a:rect l="l" t="t" r="r" b="b"/>
              <a:pathLst>
                <a:path w="1373252" h="1298825">
                  <a:moveTo>
                    <a:pt x="0" y="0"/>
                  </a:moveTo>
                  <a:lnTo>
                    <a:pt x="1373252" y="0"/>
                  </a:lnTo>
                  <a:lnTo>
                    <a:pt x="1373252" y="1298825"/>
                  </a:lnTo>
                  <a:lnTo>
                    <a:pt x="0" y="1298825"/>
                  </a:lnTo>
                  <a:close/>
                </a:path>
              </a:pathLst>
            </a:custGeom>
            <a:solidFill>
              <a:srgbClr val="E4E5EC"/>
            </a:solidFill>
          </p:spPr>
          <p:txBody>
            <a:bodyPr/>
            <a:lstStyle/>
            <a:p>
              <a:endParaRPr lang="es-CO"/>
            </a:p>
          </p:txBody>
        </p:sp>
        <p:sp>
          <p:nvSpPr>
            <p:cNvPr id="10" name="TextBox 10"/>
            <p:cNvSpPr txBox="1"/>
            <p:nvPr/>
          </p:nvSpPr>
          <p:spPr>
            <a:xfrm>
              <a:off x="0" y="-57150"/>
              <a:ext cx="1373252" cy="1355975"/>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1925838" y="4704776"/>
            <a:ext cx="2861054" cy="3553280"/>
          </a:xfrm>
          <a:prstGeom prst="rect">
            <a:avLst/>
          </a:prstGeom>
        </p:spPr>
        <p:txBody>
          <a:bodyPr lIns="0" tIns="0" rIns="0" bIns="0" rtlCol="0" anchor="t">
            <a:spAutoFit/>
          </a:bodyPr>
          <a:lstStyle/>
          <a:p>
            <a:pPr algn="just">
              <a:lnSpc>
                <a:spcPts val="3084"/>
              </a:lnSpc>
            </a:pPr>
            <a:r>
              <a:rPr lang="es-MX" b="1" i="0" dirty="0">
                <a:solidFill>
                  <a:schemeClr val="tx1"/>
                </a:solidFill>
              </a:rPr>
              <a:t>Identificar el conflicto</a:t>
            </a:r>
            <a:r>
              <a:rPr lang="es-MX" b="1" i="0" dirty="0"/>
              <a:t>:</a:t>
            </a:r>
            <a:r>
              <a:rPr lang="es-MX" b="0" i="0" dirty="0"/>
              <a:t> El primer paso es reconocer si se encuentra en una situación de conflicto de intereses. Evalúe si sus intereses personales podrían influir en el cumplimiento imparcial de sus funciones públicas</a:t>
            </a:r>
            <a:endParaRPr lang="es-CO" dirty="0"/>
          </a:p>
          <a:p>
            <a:pPr algn="ctr">
              <a:lnSpc>
                <a:spcPts val="3084"/>
              </a:lnSpc>
            </a:pPr>
            <a:endParaRPr lang="en-US" sz="2235" spc="152" dirty="0">
              <a:solidFill>
                <a:srgbClr val="1F2353"/>
              </a:solidFill>
              <a:latin typeface="Codec Pro"/>
              <a:ea typeface="Codec Pro"/>
              <a:cs typeface="Codec Pro"/>
              <a:sym typeface="Codec Pro"/>
            </a:endParaRPr>
          </a:p>
        </p:txBody>
      </p:sp>
      <p:sp>
        <p:nvSpPr>
          <p:cNvPr id="12" name="Freeform 12"/>
          <p:cNvSpPr/>
          <p:nvPr/>
        </p:nvSpPr>
        <p:spPr>
          <a:xfrm>
            <a:off x="6932288" y="7531413"/>
            <a:ext cx="3543081" cy="669735"/>
          </a:xfrm>
          <a:custGeom>
            <a:avLst/>
            <a:gdLst/>
            <a:ahLst/>
            <a:cxnLst/>
            <a:rect l="l" t="t" r="r" b="b"/>
            <a:pathLst>
              <a:path w="3543081" h="669735">
                <a:moveTo>
                  <a:pt x="0" y="0"/>
                </a:moveTo>
                <a:lnTo>
                  <a:pt x="3543081" y="0"/>
                </a:lnTo>
                <a:lnTo>
                  <a:pt x="3543081" y="669734"/>
                </a:lnTo>
                <a:lnTo>
                  <a:pt x="0" y="669734"/>
                </a:lnTo>
                <a:lnTo>
                  <a:pt x="0" y="0"/>
                </a:lnTo>
                <a:close/>
              </a:path>
            </a:pathLst>
          </a:custGeom>
          <a:blipFill>
            <a:blip r:embed="rId3"/>
            <a:stretch>
              <a:fillRect t="-4482"/>
            </a:stretch>
          </a:blipFill>
        </p:spPr>
        <p:txBody>
          <a:bodyPr/>
          <a:lstStyle/>
          <a:p>
            <a:endParaRPr lang="es-CO"/>
          </a:p>
        </p:txBody>
      </p:sp>
      <p:grpSp>
        <p:nvGrpSpPr>
          <p:cNvPr id="13" name="Group 13"/>
          <p:cNvGrpSpPr/>
          <p:nvPr/>
        </p:nvGrpSpPr>
        <p:grpSpPr>
          <a:xfrm>
            <a:off x="6932288" y="4515225"/>
            <a:ext cx="3543081" cy="3351055"/>
            <a:chOff x="0" y="0"/>
            <a:chExt cx="1373252" cy="1298825"/>
          </a:xfrm>
        </p:grpSpPr>
        <p:sp>
          <p:nvSpPr>
            <p:cNvPr id="14" name="Freeform 14"/>
            <p:cNvSpPr/>
            <p:nvPr/>
          </p:nvSpPr>
          <p:spPr>
            <a:xfrm>
              <a:off x="0" y="0"/>
              <a:ext cx="1373252" cy="1298825"/>
            </a:xfrm>
            <a:custGeom>
              <a:avLst/>
              <a:gdLst/>
              <a:ahLst/>
              <a:cxnLst/>
              <a:rect l="l" t="t" r="r" b="b"/>
              <a:pathLst>
                <a:path w="1373252" h="1298825">
                  <a:moveTo>
                    <a:pt x="0" y="0"/>
                  </a:moveTo>
                  <a:lnTo>
                    <a:pt x="1373252" y="0"/>
                  </a:lnTo>
                  <a:lnTo>
                    <a:pt x="1373252" y="1298825"/>
                  </a:lnTo>
                  <a:lnTo>
                    <a:pt x="0" y="1298825"/>
                  </a:lnTo>
                  <a:close/>
                </a:path>
              </a:pathLst>
            </a:custGeom>
            <a:solidFill>
              <a:srgbClr val="E4E5EC"/>
            </a:solidFill>
          </p:spPr>
          <p:txBody>
            <a:bodyPr/>
            <a:lstStyle/>
            <a:p>
              <a:endParaRPr lang="es-CO"/>
            </a:p>
          </p:txBody>
        </p:sp>
        <p:sp>
          <p:nvSpPr>
            <p:cNvPr id="15" name="TextBox 15"/>
            <p:cNvSpPr txBox="1"/>
            <p:nvPr/>
          </p:nvSpPr>
          <p:spPr>
            <a:xfrm>
              <a:off x="0" y="-57150"/>
              <a:ext cx="1373252" cy="1355975"/>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7363741" y="4695251"/>
            <a:ext cx="2804938" cy="2514535"/>
          </a:xfrm>
          <a:prstGeom prst="rect">
            <a:avLst/>
          </a:prstGeom>
        </p:spPr>
        <p:txBody>
          <a:bodyPr lIns="0" tIns="0" rIns="0" bIns="0" rtlCol="0" anchor="t">
            <a:spAutoFit/>
          </a:bodyPr>
          <a:lstStyle/>
          <a:p>
            <a:pPr algn="just">
              <a:lnSpc>
                <a:spcPts val="3348"/>
              </a:lnSpc>
            </a:pPr>
            <a:r>
              <a:rPr lang="es-MX" b="1" i="0" dirty="0">
                <a:solidFill>
                  <a:schemeClr val="tx1"/>
                </a:solidFill>
              </a:rPr>
              <a:t>Declarar el conflicto</a:t>
            </a:r>
            <a:r>
              <a:rPr lang="es-MX" b="1" i="0" dirty="0"/>
              <a:t>:</a:t>
            </a:r>
            <a:r>
              <a:rPr lang="es-MX" b="0" i="0" dirty="0"/>
              <a:t> Una vez identificado el conflicto, es necesario informar a su superior jerárquico o a la autoridad competente. </a:t>
            </a:r>
            <a:endParaRPr lang="es-CO" dirty="0"/>
          </a:p>
          <a:p>
            <a:pPr algn="ctr">
              <a:lnSpc>
                <a:spcPts val="3348"/>
              </a:lnSpc>
            </a:pPr>
            <a:r>
              <a:rPr lang="en-US" sz="2426" spc="165" dirty="0">
                <a:solidFill>
                  <a:srgbClr val="1F2353"/>
                </a:solidFill>
                <a:latin typeface="Codec Pro"/>
                <a:ea typeface="Codec Pro"/>
                <a:cs typeface="Codec Pro"/>
                <a:sym typeface="Codec Pro"/>
              </a:rPr>
              <a:t>.</a:t>
            </a:r>
          </a:p>
        </p:txBody>
      </p:sp>
      <p:grpSp>
        <p:nvGrpSpPr>
          <p:cNvPr id="17" name="Group 17"/>
          <p:cNvGrpSpPr/>
          <p:nvPr/>
        </p:nvGrpSpPr>
        <p:grpSpPr>
          <a:xfrm>
            <a:off x="5471638" y="5649456"/>
            <a:ext cx="1082593" cy="1082593"/>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8C6F3B"/>
            </a:solidFill>
          </p:spPr>
          <p:txBody>
            <a:bodyPr/>
            <a:lstStyle/>
            <a:p>
              <a:endParaRPr lang="es-CO"/>
            </a:p>
          </p:txBody>
        </p:sp>
        <p:sp>
          <p:nvSpPr>
            <p:cNvPr id="19" name="TextBox 19"/>
            <p:cNvSpPr txBox="1"/>
            <p:nvPr/>
          </p:nvSpPr>
          <p:spPr>
            <a:xfrm>
              <a:off x="0" y="146050"/>
              <a:ext cx="711200" cy="463550"/>
            </a:xfrm>
            <a:prstGeom prst="rect">
              <a:avLst/>
            </a:prstGeom>
          </p:spPr>
          <p:txBody>
            <a:bodyPr lIns="50800" tIns="50800" rIns="50800" bIns="50800" rtlCol="0" anchor="ctr"/>
            <a:lstStyle/>
            <a:p>
              <a:pPr algn="ctr">
                <a:lnSpc>
                  <a:spcPts val="2859"/>
                </a:lnSpc>
              </a:pPr>
              <a:endParaRPr/>
            </a:p>
          </p:txBody>
        </p:sp>
      </p:grpSp>
      <p:sp>
        <p:nvSpPr>
          <p:cNvPr id="20" name="Freeform 20"/>
          <p:cNvSpPr/>
          <p:nvPr/>
        </p:nvSpPr>
        <p:spPr>
          <a:xfrm>
            <a:off x="12317019" y="7531413"/>
            <a:ext cx="3543081" cy="669735"/>
          </a:xfrm>
          <a:custGeom>
            <a:avLst/>
            <a:gdLst/>
            <a:ahLst/>
            <a:cxnLst/>
            <a:rect l="l" t="t" r="r" b="b"/>
            <a:pathLst>
              <a:path w="3543081" h="669735">
                <a:moveTo>
                  <a:pt x="0" y="0"/>
                </a:moveTo>
                <a:lnTo>
                  <a:pt x="3543081" y="0"/>
                </a:lnTo>
                <a:lnTo>
                  <a:pt x="3543081" y="669734"/>
                </a:lnTo>
                <a:lnTo>
                  <a:pt x="0" y="669734"/>
                </a:lnTo>
                <a:lnTo>
                  <a:pt x="0" y="0"/>
                </a:lnTo>
                <a:close/>
              </a:path>
            </a:pathLst>
          </a:custGeom>
          <a:blipFill>
            <a:blip r:embed="rId3"/>
            <a:stretch>
              <a:fillRect t="-4482"/>
            </a:stretch>
          </a:blipFill>
        </p:spPr>
        <p:txBody>
          <a:bodyPr/>
          <a:lstStyle/>
          <a:p>
            <a:endParaRPr lang="es-CO"/>
          </a:p>
        </p:txBody>
      </p:sp>
      <p:grpSp>
        <p:nvGrpSpPr>
          <p:cNvPr id="21" name="Group 21"/>
          <p:cNvGrpSpPr/>
          <p:nvPr/>
        </p:nvGrpSpPr>
        <p:grpSpPr>
          <a:xfrm>
            <a:off x="12317019" y="4515225"/>
            <a:ext cx="3543081" cy="3351055"/>
            <a:chOff x="0" y="0"/>
            <a:chExt cx="1373252" cy="1298825"/>
          </a:xfrm>
        </p:grpSpPr>
        <p:sp>
          <p:nvSpPr>
            <p:cNvPr id="22" name="Freeform 22"/>
            <p:cNvSpPr/>
            <p:nvPr/>
          </p:nvSpPr>
          <p:spPr>
            <a:xfrm>
              <a:off x="0" y="0"/>
              <a:ext cx="1373252" cy="1298825"/>
            </a:xfrm>
            <a:custGeom>
              <a:avLst/>
              <a:gdLst/>
              <a:ahLst/>
              <a:cxnLst/>
              <a:rect l="l" t="t" r="r" b="b"/>
              <a:pathLst>
                <a:path w="1373252" h="1298825">
                  <a:moveTo>
                    <a:pt x="0" y="0"/>
                  </a:moveTo>
                  <a:lnTo>
                    <a:pt x="1373252" y="0"/>
                  </a:lnTo>
                  <a:lnTo>
                    <a:pt x="1373252" y="1298825"/>
                  </a:lnTo>
                  <a:lnTo>
                    <a:pt x="0" y="1298825"/>
                  </a:lnTo>
                  <a:close/>
                </a:path>
              </a:pathLst>
            </a:custGeom>
            <a:solidFill>
              <a:srgbClr val="E4E5EC"/>
            </a:solidFill>
          </p:spPr>
          <p:txBody>
            <a:bodyPr/>
            <a:lstStyle/>
            <a:p>
              <a:endParaRPr lang="es-CO"/>
            </a:p>
          </p:txBody>
        </p:sp>
        <p:sp>
          <p:nvSpPr>
            <p:cNvPr id="23" name="TextBox 23"/>
            <p:cNvSpPr txBox="1"/>
            <p:nvPr/>
          </p:nvSpPr>
          <p:spPr>
            <a:xfrm>
              <a:off x="0" y="-57150"/>
              <a:ext cx="1373252" cy="1355975"/>
            </a:xfrm>
            <a:prstGeom prst="rect">
              <a:avLst/>
            </a:prstGeom>
          </p:spPr>
          <p:txBody>
            <a:bodyPr lIns="50800" tIns="50800" rIns="50800" bIns="50800" rtlCol="0" anchor="ctr"/>
            <a:lstStyle/>
            <a:p>
              <a:pPr algn="ctr">
                <a:lnSpc>
                  <a:spcPts val="2859"/>
                </a:lnSpc>
              </a:pPr>
              <a:endParaRPr/>
            </a:p>
          </p:txBody>
        </p:sp>
      </p:grpSp>
      <p:sp>
        <p:nvSpPr>
          <p:cNvPr id="24" name="TextBox 24"/>
          <p:cNvSpPr txBox="1"/>
          <p:nvPr/>
        </p:nvSpPr>
        <p:spPr>
          <a:xfrm>
            <a:off x="12748587" y="5088170"/>
            <a:ext cx="2928648" cy="3167277"/>
          </a:xfrm>
          <a:prstGeom prst="rect">
            <a:avLst/>
          </a:prstGeom>
        </p:spPr>
        <p:txBody>
          <a:bodyPr lIns="0" tIns="0" rIns="0" bIns="0" rtlCol="0" anchor="t">
            <a:spAutoFit/>
          </a:bodyPr>
          <a:lstStyle/>
          <a:p>
            <a:pPr algn="just"/>
            <a:r>
              <a:rPr lang="es-MX" b="1" i="0" dirty="0">
                <a:solidFill>
                  <a:schemeClr val="tx1"/>
                </a:solidFill>
              </a:rPr>
              <a:t>Evaluación de la autoridad competente</a:t>
            </a:r>
            <a:r>
              <a:rPr lang="es-MX" i="0" dirty="0"/>
              <a:t>: La autoridad competente deberá evaluar la declaración de conflicto de intereses y decidir si acepta o no el impedimento. Esta evaluación debe realizarse dentro de los diez (10) días siguientes a la fecha de recepción del escrito.</a:t>
            </a:r>
            <a:endParaRPr lang="es-CO" i="0" dirty="0"/>
          </a:p>
          <a:p>
            <a:pPr algn="ctr">
              <a:lnSpc>
                <a:spcPts val="3296"/>
              </a:lnSpc>
            </a:pPr>
            <a:r>
              <a:rPr lang="en-US" sz="2388" spc="162" dirty="0">
                <a:solidFill>
                  <a:srgbClr val="1F2353"/>
                </a:solidFill>
                <a:latin typeface="Codec Pro"/>
                <a:ea typeface="Codec Pro"/>
                <a:cs typeface="Codec Pro"/>
                <a:sym typeface="Codec Pro"/>
              </a:rPr>
              <a:t>.</a:t>
            </a:r>
          </a:p>
        </p:txBody>
      </p:sp>
      <p:grpSp>
        <p:nvGrpSpPr>
          <p:cNvPr id="25" name="Group 25"/>
          <p:cNvGrpSpPr/>
          <p:nvPr/>
        </p:nvGrpSpPr>
        <p:grpSpPr>
          <a:xfrm>
            <a:off x="10856369" y="5649456"/>
            <a:ext cx="1082593" cy="1082593"/>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8C6F3B"/>
            </a:solidFill>
          </p:spPr>
          <p:txBody>
            <a:bodyPr/>
            <a:lstStyle/>
            <a:p>
              <a:endParaRPr lang="es-CO"/>
            </a:p>
          </p:txBody>
        </p:sp>
        <p:sp>
          <p:nvSpPr>
            <p:cNvPr id="27" name="TextBox 27"/>
            <p:cNvSpPr txBox="1"/>
            <p:nvPr/>
          </p:nvSpPr>
          <p:spPr>
            <a:xfrm>
              <a:off x="0" y="146050"/>
              <a:ext cx="711200" cy="463550"/>
            </a:xfrm>
            <a:prstGeom prst="rect">
              <a:avLst/>
            </a:prstGeom>
          </p:spPr>
          <p:txBody>
            <a:bodyPr lIns="50800" tIns="50800" rIns="50800" bIns="50800" rtlCol="0" anchor="ctr"/>
            <a:lstStyle/>
            <a:p>
              <a:pPr algn="ctr">
                <a:lnSpc>
                  <a:spcPts val="2859"/>
                </a:lnSpc>
              </a:pPr>
              <a:endParaRPr/>
            </a:p>
          </p:txBody>
        </p:sp>
      </p:grpSp>
      <p:sp>
        <p:nvSpPr>
          <p:cNvPr id="28" name="Freeform 28"/>
          <p:cNvSpPr/>
          <p:nvPr/>
        </p:nvSpPr>
        <p:spPr>
          <a:xfrm>
            <a:off x="8617209" y="171012"/>
            <a:ext cx="1053580" cy="612548"/>
          </a:xfrm>
          <a:custGeom>
            <a:avLst/>
            <a:gdLst/>
            <a:ahLst/>
            <a:cxnLst/>
            <a:rect l="l" t="t" r="r" b="b"/>
            <a:pathLst>
              <a:path w="1053580" h="612548">
                <a:moveTo>
                  <a:pt x="0" y="0"/>
                </a:moveTo>
                <a:lnTo>
                  <a:pt x="1053581" y="0"/>
                </a:lnTo>
                <a:lnTo>
                  <a:pt x="1053581" y="612548"/>
                </a:lnTo>
                <a:lnTo>
                  <a:pt x="0" y="612548"/>
                </a:lnTo>
                <a:lnTo>
                  <a:pt x="0" y="0"/>
                </a:lnTo>
                <a:close/>
              </a:path>
            </a:pathLst>
          </a:custGeom>
          <a:blipFill>
            <a:blip r:embed="rId4"/>
            <a:stretch>
              <a:fillRect/>
            </a:stretch>
          </a:blipFill>
        </p:spPr>
        <p:txBody>
          <a:bodyPr/>
          <a:lstStyle/>
          <a:p>
            <a:endParaRPr lang="es-CO"/>
          </a:p>
        </p:txBody>
      </p:sp>
      <p:sp>
        <p:nvSpPr>
          <p:cNvPr id="29" name="Freeform 29"/>
          <p:cNvSpPr/>
          <p:nvPr/>
        </p:nvSpPr>
        <p:spPr>
          <a:xfrm>
            <a:off x="0" y="8158162"/>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5"/>
            <a:stretch>
              <a:fillRect t="-383231" r="-2"/>
            </a:stretch>
          </a:blipFill>
        </p:spPr>
        <p:txBody>
          <a:bodyPr/>
          <a:lstStyle/>
          <a:p>
            <a:endParaRPr lang="es-C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3306269" y="1028700"/>
            <a:ext cx="11736066" cy="8229600"/>
            <a:chOff x="0" y="0"/>
            <a:chExt cx="2266425" cy="1589270"/>
          </a:xfrm>
        </p:grpSpPr>
        <p:sp>
          <p:nvSpPr>
            <p:cNvPr id="3" name="Freeform 3"/>
            <p:cNvSpPr/>
            <p:nvPr/>
          </p:nvSpPr>
          <p:spPr>
            <a:xfrm>
              <a:off x="0" y="0"/>
              <a:ext cx="2266425" cy="1589270"/>
            </a:xfrm>
            <a:custGeom>
              <a:avLst/>
              <a:gdLst/>
              <a:ahLst/>
              <a:cxnLst/>
              <a:rect l="l" t="t" r="r" b="b"/>
              <a:pathLst>
                <a:path w="2266425" h="1589270">
                  <a:moveTo>
                    <a:pt x="0" y="0"/>
                  </a:moveTo>
                  <a:lnTo>
                    <a:pt x="2266425" y="0"/>
                  </a:lnTo>
                  <a:lnTo>
                    <a:pt x="2266425" y="1589270"/>
                  </a:lnTo>
                  <a:lnTo>
                    <a:pt x="0" y="1589270"/>
                  </a:lnTo>
                  <a:close/>
                </a:path>
              </a:pathLst>
            </a:custGeom>
            <a:solidFill>
              <a:srgbClr val="000000">
                <a:alpha val="0"/>
              </a:srgbClr>
            </a:solidFill>
            <a:ln w="57150" cap="sq">
              <a:solidFill>
                <a:srgbClr val="ECD174"/>
              </a:solidFill>
              <a:prstDash val="solid"/>
              <a:miter/>
            </a:ln>
          </p:spPr>
          <p:txBody>
            <a:bodyPr/>
            <a:lstStyle/>
            <a:p>
              <a:endParaRPr lang="es-CO"/>
            </a:p>
          </p:txBody>
        </p:sp>
        <p:sp>
          <p:nvSpPr>
            <p:cNvPr id="4" name="TextBox 4"/>
            <p:cNvSpPr txBox="1"/>
            <p:nvPr/>
          </p:nvSpPr>
          <p:spPr>
            <a:xfrm>
              <a:off x="0" y="-200025"/>
              <a:ext cx="2266425" cy="1789295"/>
            </a:xfrm>
            <a:prstGeom prst="rect">
              <a:avLst/>
            </a:prstGeom>
          </p:spPr>
          <p:txBody>
            <a:bodyPr lIns="0" tIns="0" rIns="0" bIns="0" rtlCol="0" anchor="ctr"/>
            <a:lstStyle/>
            <a:p>
              <a:pPr marL="0" lvl="0" indent="0" algn="ctr">
                <a:lnSpc>
                  <a:spcPts val="8512"/>
                </a:lnSpc>
                <a:spcBef>
                  <a:spcPct val="0"/>
                </a:spcBef>
              </a:pPr>
              <a:endParaRPr/>
            </a:p>
          </p:txBody>
        </p:sp>
      </p:grpSp>
      <p:grpSp>
        <p:nvGrpSpPr>
          <p:cNvPr id="5" name="Group 5"/>
          <p:cNvGrpSpPr/>
          <p:nvPr/>
        </p:nvGrpSpPr>
        <p:grpSpPr>
          <a:xfrm>
            <a:off x="5978882" y="-857883"/>
            <a:ext cx="6472198" cy="6892884"/>
            <a:chOff x="0" y="0"/>
            <a:chExt cx="823476" cy="877001"/>
          </a:xfrm>
        </p:grpSpPr>
        <p:sp>
          <p:nvSpPr>
            <p:cNvPr id="6" name="Freeform 6"/>
            <p:cNvSpPr/>
            <p:nvPr/>
          </p:nvSpPr>
          <p:spPr>
            <a:xfrm>
              <a:off x="0" y="0"/>
              <a:ext cx="823476" cy="877001"/>
            </a:xfrm>
            <a:custGeom>
              <a:avLst/>
              <a:gdLst/>
              <a:ahLst/>
              <a:cxnLst/>
              <a:rect l="l" t="t" r="r" b="b"/>
              <a:pathLst>
                <a:path w="823476" h="877001">
                  <a:moveTo>
                    <a:pt x="0" y="0"/>
                  </a:moveTo>
                  <a:lnTo>
                    <a:pt x="823476" y="0"/>
                  </a:lnTo>
                  <a:lnTo>
                    <a:pt x="823476" y="877001"/>
                  </a:lnTo>
                  <a:lnTo>
                    <a:pt x="0" y="877001"/>
                  </a:lnTo>
                  <a:close/>
                </a:path>
              </a:pathLst>
            </a:custGeom>
            <a:solidFill>
              <a:srgbClr val="ECD174">
                <a:alpha val="82745"/>
              </a:srgbClr>
            </a:solidFill>
            <a:ln cap="sq">
              <a:noFill/>
              <a:prstDash val="solid"/>
              <a:miter/>
            </a:ln>
          </p:spPr>
          <p:txBody>
            <a:bodyPr/>
            <a:lstStyle/>
            <a:p>
              <a:endParaRPr lang="es-CO"/>
            </a:p>
          </p:txBody>
        </p:sp>
        <p:sp>
          <p:nvSpPr>
            <p:cNvPr id="7" name="TextBox 7"/>
            <p:cNvSpPr txBox="1"/>
            <p:nvPr/>
          </p:nvSpPr>
          <p:spPr>
            <a:xfrm>
              <a:off x="0" y="-57150"/>
              <a:ext cx="823476" cy="934151"/>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8" name="Group 8"/>
          <p:cNvGrpSpPr/>
          <p:nvPr/>
        </p:nvGrpSpPr>
        <p:grpSpPr>
          <a:xfrm>
            <a:off x="3573677" y="5362209"/>
            <a:ext cx="11140645" cy="3698991"/>
            <a:chOff x="0" y="0"/>
            <a:chExt cx="2934162" cy="974220"/>
          </a:xfrm>
        </p:grpSpPr>
        <p:sp>
          <p:nvSpPr>
            <p:cNvPr id="9" name="Freeform 9"/>
            <p:cNvSpPr/>
            <p:nvPr/>
          </p:nvSpPr>
          <p:spPr>
            <a:xfrm>
              <a:off x="0" y="0"/>
              <a:ext cx="2934162" cy="974220"/>
            </a:xfrm>
            <a:custGeom>
              <a:avLst/>
              <a:gdLst/>
              <a:ahLst/>
              <a:cxnLst/>
              <a:rect l="l" t="t" r="r" b="b"/>
              <a:pathLst>
                <a:path w="2934162" h="974220">
                  <a:moveTo>
                    <a:pt x="0" y="0"/>
                  </a:moveTo>
                  <a:lnTo>
                    <a:pt x="2934162" y="0"/>
                  </a:lnTo>
                  <a:lnTo>
                    <a:pt x="2934162" y="974220"/>
                  </a:lnTo>
                  <a:lnTo>
                    <a:pt x="0" y="974220"/>
                  </a:lnTo>
                  <a:close/>
                </a:path>
              </a:pathLst>
            </a:custGeom>
            <a:solidFill>
              <a:srgbClr val="ECD174"/>
            </a:solidFill>
          </p:spPr>
          <p:txBody>
            <a:bodyPr/>
            <a:lstStyle/>
            <a:p>
              <a:endParaRPr lang="es-CO"/>
            </a:p>
          </p:txBody>
        </p:sp>
        <p:sp>
          <p:nvSpPr>
            <p:cNvPr id="10" name="TextBox 10"/>
            <p:cNvSpPr txBox="1"/>
            <p:nvPr/>
          </p:nvSpPr>
          <p:spPr>
            <a:xfrm>
              <a:off x="0" y="-57150"/>
              <a:ext cx="2934162" cy="1031370"/>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6058592" y="3025352"/>
            <a:ext cx="6312778" cy="1363511"/>
          </a:xfrm>
          <a:prstGeom prst="rect">
            <a:avLst/>
          </a:prstGeom>
        </p:spPr>
        <p:txBody>
          <a:bodyPr lIns="0" tIns="0" rIns="0" bIns="0" rtlCol="0" anchor="t">
            <a:spAutoFit/>
          </a:bodyPr>
          <a:lstStyle/>
          <a:p>
            <a:pPr marL="0" lvl="0" indent="0" algn="ctr">
              <a:lnSpc>
                <a:spcPts val="10263"/>
              </a:lnSpc>
              <a:spcBef>
                <a:spcPct val="0"/>
              </a:spcBef>
            </a:pPr>
            <a:r>
              <a:rPr lang="en-US" sz="7437" b="1">
                <a:solidFill>
                  <a:srgbClr val="FEFFFF"/>
                </a:solidFill>
                <a:latin typeface="Codec Pro Bold"/>
                <a:ea typeface="Codec Pro Bold"/>
                <a:cs typeface="Codec Pro Bold"/>
                <a:sym typeface="Codec Pro Bold"/>
              </a:rPr>
              <a:t>Conclusiones</a:t>
            </a:r>
          </a:p>
        </p:txBody>
      </p:sp>
      <p:sp>
        <p:nvSpPr>
          <p:cNvPr id="12" name="TextBox 12"/>
          <p:cNvSpPr txBox="1"/>
          <p:nvPr/>
        </p:nvSpPr>
        <p:spPr>
          <a:xfrm>
            <a:off x="4013290" y="6140143"/>
            <a:ext cx="10403382" cy="2143125"/>
          </a:xfrm>
          <a:prstGeom prst="rect">
            <a:avLst/>
          </a:prstGeom>
        </p:spPr>
        <p:txBody>
          <a:bodyPr lIns="0" tIns="0" rIns="0" bIns="0" rtlCol="0" anchor="t">
            <a:spAutoFit/>
          </a:bodyPr>
          <a:lstStyle/>
          <a:p>
            <a:pPr algn="ctr">
              <a:lnSpc>
                <a:spcPts val="3404"/>
              </a:lnSpc>
            </a:pPr>
            <a:r>
              <a:rPr lang="en-US" sz="2837" i="1" spc="192">
                <a:solidFill>
                  <a:srgbClr val="1F2353"/>
                </a:solidFill>
                <a:latin typeface="Canva Sans Italics"/>
                <a:ea typeface="Canva Sans Italics"/>
                <a:cs typeface="Canva Sans Italics"/>
                <a:sym typeface="Canva Sans Italics"/>
              </a:rPr>
              <a:t>MANTENER LA ÉTICA Y LA TRANSPARENCIA ES FUNDAMENTAL PARA LA CONFIANZA PÚBLICA. LOS SERVIDORES DEBEN SIEMPRE ACTUAR CONFORME A LA LEY, DECLARANDO Y EVITANDO CUALQUIER SITUACIÓN DE CONFLICTO O IMPEDIMENTO.</a:t>
            </a:r>
          </a:p>
        </p:txBody>
      </p:sp>
      <p:sp>
        <p:nvSpPr>
          <p:cNvPr id="13" name="Freeform 13"/>
          <p:cNvSpPr/>
          <p:nvPr/>
        </p:nvSpPr>
        <p:spPr>
          <a:xfrm>
            <a:off x="8617209" y="285310"/>
            <a:ext cx="1053580" cy="612548"/>
          </a:xfrm>
          <a:custGeom>
            <a:avLst/>
            <a:gdLst/>
            <a:ahLst/>
            <a:cxnLst/>
            <a:rect l="l" t="t" r="r" b="b"/>
            <a:pathLst>
              <a:path w="1053580" h="612548">
                <a:moveTo>
                  <a:pt x="0" y="0"/>
                </a:moveTo>
                <a:lnTo>
                  <a:pt x="1053580" y="0"/>
                </a:lnTo>
                <a:lnTo>
                  <a:pt x="1053580" y="612548"/>
                </a:lnTo>
                <a:lnTo>
                  <a:pt x="0" y="612548"/>
                </a:lnTo>
                <a:lnTo>
                  <a:pt x="0" y="0"/>
                </a:lnTo>
                <a:close/>
              </a:path>
            </a:pathLst>
          </a:custGeom>
          <a:blipFill>
            <a:blip r:embed="rId2"/>
            <a:stretch>
              <a:fillRect/>
            </a:stretch>
          </a:blipFill>
        </p:spPr>
        <p:txBody>
          <a:bodyPr/>
          <a:lstStyle/>
          <a:p>
            <a:endParaRPr lang="es-CO"/>
          </a:p>
        </p:txBody>
      </p:sp>
      <p:sp>
        <p:nvSpPr>
          <p:cNvPr id="14" name="Freeform 14"/>
          <p:cNvSpPr/>
          <p:nvPr/>
        </p:nvSpPr>
        <p:spPr>
          <a:xfrm>
            <a:off x="70981" y="8158162"/>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CD85AE0-C435-B4C9-23B8-B8B780004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CuadroTexto 10">
            <a:extLst>
              <a:ext uri="{FF2B5EF4-FFF2-40B4-BE49-F238E27FC236}">
                <a16:creationId xmlns:a16="http://schemas.microsoft.com/office/drawing/2014/main" id="{AA8CB51C-07DA-0926-C72B-9DE7AAC20D19}"/>
              </a:ext>
            </a:extLst>
          </p:cNvPr>
          <p:cNvSpPr txBox="1"/>
          <p:nvPr/>
        </p:nvSpPr>
        <p:spPr>
          <a:xfrm>
            <a:off x="1132875" y="2043360"/>
            <a:ext cx="13268926" cy="5032147"/>
          </a:xfrm>
          <a:prstGeom prst="rect">
            <a:avLst/>
          </a:prstGeom>
          <a:noFill/>
        </p:spPr>
        <p:txBody>
          <a:bodyPr wrap="square">
            <a:spAutoFit/>
          </a:bodyPr>
          <a:lstStyle/>
          <a:p>
            <a:pPr algn="just" defTabSz="1371600"/>
            <a:endParaRPr lang="es-CO" sz="2700" dirty="0">
              <a:solidFill>
                <a:prstClr val="black"/>
              </a:solidFill>
              <a:latin typeface="Arial"/>
              <a:ea typeface="Calibri" panose="020F0502020204030204" pitchFamily="34" charset="0"/>
              <a:cs typeface="Arial"/>
            </a:endParaRPr>
          </a:p>
          <a:p>
            <a:pPr algn="just" defTabSz="1371600"/>
            <a:endParaRPr lang="es-CO" sz="2700" dirty="0">
              <a:solidFill>
                <a:prstClr val="black"/>
              </a:solidFill>
              <a:latin typeface="Arial"/>
              <a:ea typeface="Calibri" panose="020F0502020204030204" pitchFamily="34" charset="0"/>
              <a:cs typeface="Arial"/>
            </a:endParaRPr>
          </a:p>
          <a:p>
            <a:pPr algn="just" defTabSz="1371600"/>
            <a:endParaRPr lang="es-CO" sz="2700" dirty="0">
              <a:solidFill>
                <a:prstClr val="black"/>
              </a:solidFill>
              <a:latin typeface="Arial"/>
              <a:ea typeface="Calibri" panose="020F0502020204030204" pitchFamily="34" charset="0"/>
              <a:cs typeface="Arial"/>
            </a:endParaRPr>
          </a:p>
          <a:p>
            <a:pPr algn="just" defTabSz="1371600"/>
            <a:r>
              <a:rPr lang="es-CO" sz="4000" dirty="0">
                <a:solidFill>
                  <a:prstClr val="black"/>
                </a:solidFill>
                <a:latin typeface="Arial"/>
                <a:ea typeface="Calibri" panose="020F0502020204030204" pitchFamily="34" charset="0"/>
                <a:cs typeface="Arial"/>
              </a:rPr>
              <a:t>El Código de Integridad, es el Código general del servidor público y de los particulares que ejercen funciones publicas, que establece los valores o principios que deben regir u orientar el actuar de quienes laboramos en una entidad pública y cumplimos una función publica, como el Ministerio de Agricultura y Desarrollo Rural.</a:t>
            </a:r>
          </a:p>
        </p:txBody>
      </p:sp>
      <p:pic>
        <p:nvPicPr>
          <p:cNvPr id="16" name="Imagen 15">
            <a:extLst>
              <a:ext uri="{FF2B5EF4-FFF2-40B4-BE49-F238E27FC236}">
                <a16:creationId xmlns:a16="http://schemas.microsoft.com/office/drawing/2014/main" id="{AB15DB89-73F0-2112-BDA1-D278D6C93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6767" y="825404"/>
            <a:ext cx="2094885" cy="1217957"/>
          </a:xfrm>
          <a:prstGeom prst="rect">
            <a:avLst/>
          </a:prstGeom>
        </p:spPr>
      </p:pic>
    </p:spTree>
    <p:extLst>
      <p:ext uri="{BB962C8B-B14F-4D97-AF65-F5344CB8AC3E}">
        <p14:creationId xmlns:p14="http://schemas.microsoft.com/office/powerpoint/2010/main" val="268604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C13E4EE-8FD1-54D0-3A48-81362BBF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 y="0"/>
            <a:ext cx="18288000" cy="10287000"/>
          </a:xfrm>
          <a:prstGeom prst="rect">
            <a:avLst/>
          </a:prstGeom>
        </p:spPr>
      </p:pic>
      <p:sp>
        <p:nvSpPr>
          <p:cNvPr id="8" name="TextBox 1">
            <a:extLst>
              <a:ext uri="{FF2B5EF4-FFF2-40B4-BE49-F238E27FC236}">
                <a16:creationId xmlns:a16="http://schemas.microsoft.com/office/drawing/2014/main" id="{897A55D2-7828-E342-007F-3B2B446A243B}"/>
              </a:ext>
            </a:extLst>
          </p:cNvPr>
          <p:cNvSpPr txBox="1"/>
          <p:nvPr/>
        </p:nvSpPr>
        <p:spPr>
          <a:xfrm>
            <a:off x="2819400" y="2712686"/>
            <a:ext cx="3795252" cy="784830"/>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r>
              <a:rPr lang="en-US" sz="4200" dirty="0">
                <a:solidFill>
                  <a:srgbClr val="7030A0"/>
                </a:solidFill>
                <a:latin typeface="Britannic Bold"/>
                <a:cs typeface="Calibri"/>
              </a:rPr>
              <a:t>4.DILIGENCIA</a:t>
            </a:r>
          </a:p>
        </p:txBody>
      </p:sp>
      <p:sp>
        <p:nvSpPr>
          <p:cNvPr id="9" name="CuadroTexto 8">
            <a:extLst>
              <a:ext uri="{FF2B5EF4-FFF2-40B4-BE49-F238E27FC236}">
                <a16:creationId xmlns:a16="http://schemas.microsoft.com/office/drawing/2014/main" id="{9B633D2D-04BF-D66D-8AD5-76F516E46F9B}"/>
              </a:ext>
            </a:extLst>
          </p:cNvPr>
          <p:cNvSpPr txBox="1"/>
          <p:nvPr/>
        </p:nvSpPr>
        <p:spPr>
          <a:xfrm>
            <a:off x="7368540" y="1678066"/>
            <a:ext cx="3756660" cy="738664"/>
          </a:xfrm>
          <a:prstGeom prst="rect">
            <a:avLst/>
          </a:prstGeom>
          <a:noFill/>
        </p:spPr>
        <p:txBody>
          <a:bodyPr wrap="square">
            <a:spAutoFit/>
          </a:bodyPr>
          <a:lstStyle/>
          <a:p>
            <a:pPr algn="ctr" defTabSz="1371600"/>
            <a:r>
              <a:rPr lang="es-CO" sz="4200" dirty="0">
                <a:solidFill>
                  <a:srgbClr val="70AD47">
                    <a:lumMod val="75000"/>
                  </a:srgbClr>
                </a:solidFill>
                <a:latin typeface="Britannic Bold" panose="020B0903060703020204" pitchFamily="34" charset="0"/>
              </a:rPr>
              <a:t>1.HONESTIDAD</a:t>
            </a:r>
            <a:r>
              <a:rPr lang="es-CO" sz="2700" dirty="0">
                <a:solidFill>
                  <a:srgbClr val="70AD47">
                    <a:lumMod val="75000"/>
                  </a:srgbClr>
                </a:solidFill>
                <a:latin typeface="Helvetica"/>
              </a:rPr>
              <a:t> </a:t>
            </a:r>
          </a:p>
        </p:txBody>
      </p:sp>
      <p:sp>
        <p:nvSpPr>
          <p:cNvPr id="10" name="CuadroTexto 9">
            <a:extLst>
              <a:ext uri="{FF2B5EF4-FFF2-40B4-BE49-F238E27FC236}">
                <a16:creationId xmlns:a16="http://schemas.microsoft.com/office/drawing/2014/main" id="{DFC12DC0-5210-CB51-5AC6-0E845181E5BC}"/>
              </a:ext>
            </a:extLst>
          </p:cNvPr>
          <p:cNvSpPr txBox="1"/>
          <p:nvPr/>
        </p:nvSpPr>
        <p:spPr>
          <a:xfrm>
            <a:off x="3657600" y="5143501"/>
            <a:ext cx="2957053" cy="738664"/>
          </a:xfrm>
          <a:prstGeom prst="rect">
            <a:avLst/>
          </a:prstGeom>
          <a:noFill/>
        </p:spPr>
        <p:txBody>
          <a:bodyPr wrap="square">
            <a:spAutoFit/>
          </a:bodyPr>
          <a:lstStyle/>
          <a:p>
            <a:pPr defTabSz="1371600"/>
            <a:r>
              <a:rPr lang="es-CO" sz="4200" dirty="0">
                <a:solidFill>
                  <a:srgbClr val="FFC000">
                    <a:lumMod val="75000"/>
                  </a:srgbClr>
                </a:solidFill>
                <a:latin typeface="Britannic Bold" panose="020B0903060703020204" pitchFamily="34" charset="0"/>
              </a:rPr>
              <a:t>2.RESPETO</a:t>
            </a:r>
          </a:p>
        </p:txBody>
      </p:sp>
      <p:sp>
        <p:nvSpPr>
          <p:cNvPr id="12" name="CuadroTexto 11">
            <a:extLst>
              <a:ext uri="{FF2B5EF4-FFF2-40B4-BE49-F238E27FC236}">
                <a16:creationId xmlns:a16="http://schemas.microsoft.com/office/drawing/2014/main" id="{6284AAF1-D212-02A7-2641-BB9818486848}"/>
              </a:ext>
            </a:extLst>
          </p:cNvPr>
          <p:cNvSpPr txBox="1"/>
          <p:nvPr/>
        </p:nvSpPr>
        <p:spPr>
          <a:xfrm>
            <a:off x="3657600" y="7816817"/>
            <a:ext cx="4159661" cy="738664"/>
          </a:xfrm>
          <a:prstGeom prst="rect">
            <a:avLst/>
          </a:prstGeom>
          <a:noFill/>
        </p:spPr>
        <p:txBody>
          <a:bodyPr wrap="square">
            <a:spAutoFit/>
          </a:bodyPr>
          <a:lstStyle/>
          <a:p>
            <a:pPr algn="ctr" defTabSz="1371600"/>
            <a:r>
              <a:rPr lang="es-CO" sz="4200" dirty="0">
                <a:solidFill>
                  <a:srgbClr val="ED7D31">
                    <a:lumMod val="75000"/>
                  </a:srgbClr>
                </a:solidFill>
                <a:latin typeface="Britannic Bold" panose="020B0903060703020204" pitchFamily="34" charset="0"/>
              </a:rPr>
              <a:t>3.COMPROMISO</a:t>
            </a:r>
          </a:p>
        </p:txBody>
      </p:sp>
      <p:sp>
        <p:nvSpPr>
          <p:cNvPr id="13" name="CuadroTexto 12">
            <a:extLst>
              <a:ext uri="{FF2B5EF4-FFF2-40B4-BE49-F238E27FC236}">
                <a16:creationId xmlns:a16="http://schemas.microsoft.com/office/drawing/2014/main" id="{C9E0DFFA-30EF-31DA-F3AE-754552B2E5D2}"/>
              </a:ext>
            </a:extLst>
          </p:cNvPr>
          <p:cNvSpPr txBox="1"/>
          <p:nvPr/>
        </p:nvSpPr>
        <p:spPr>
          <a:xfrm>
            <a:off x="9514124" y="7816817"/>
            <a:ext cx="4827270" cy="738664"/>
          </a:xfrm>
          <a:prstGeom prst="rect">
            <a:avLst/>
          </a:prstGeom>
          <a:noFill/>
        </p:spPr>
        <p:txBody>
          <a:bodyPr wrap="square">
            <a:spAutoFit/>
          </a:bodyPr>
          <a:lstStyle/>
          <a:p>
            <a:pPr algn="ctr" defTabSz="1371600"/>
            <a:r>
              <a:rPr lang="es-CO" sz="4200" dirty="0">
                <a:solidFill>
                  <a:srgbClr val="FF0000"/>
                </a:solidFill>
                <a:latin typeface="Britannic Bold" panose="020B0903060703020204" pitchFamily="34" charset="0"/>
              </a:rPr>
              <a:t>6. SOLIDARIDAD</a:t>
            </a:r>
          </a:p>
        </p:txBody>
      </p:sp>
      <p:sp>
        <p:nvSpPr>
          <p:cNvPr id="14" name="CuadroTexto 13">
            <a:extLst>
              <a:ext uri="{FF2B5EF4-FFF2-40B4-BE49-F238E27FC236}">
                <a16:creationId xmlns:a16="http://schemas.microsoft.com/office/drawing/2014/main" id="{F9F5C3EA-F494-9A5C-C859-7015935BBFA3}"/>
              </a:ext>
            </a:extLst>
          </p:cNvPr>
          <p:cNvSpPr txBox="1"/>
          <p:nvPr/>
        </p:nvSpPr>
        <p:spPr>
          <a:xfrm>
            <a:off x="11358470" y="5143501"/>
            <a:ext cx="3271930" cy="738664"/>
          </a:xfrm>
          <a:prstGeom prst="rect">
            <a:avLst/>
          </a:prstGeom>
          <a:noFill/>
        </p:spPr>
        <p:txBody>
          <a:bodyPr wrap="square">
            <a:spAutoFit/>
          </a:bodyPr>
          <a:lstStyle/>
          <a:p>
            <a:pPr defTabSz="1371600"/>
            <a:r>
              <a:rPr lang="es-CO" sz="4200" dirty="0">
                <a:solidFill>
                  <a:srgbClr val="00B0F0"/>
                </a:solidFill>
                <a:latin typeface="Britannic Bold" panose="020B0903060703020204" pitchFamily="34" charset="0"/>
              </a:rPr>
              <a:t>5. JUSTICIA</a:t>
            </a:r>
          </a:p>
        </p:txBody>
      </p:sp>
      <p:sp>
        <p:nvSpPr>
          <p:cNvPr id="15" name="CuadroTexto 14">
            <a:extLst>
              <a:ext uri="{FF2B5EF4-FFF2-40B4-BE49-F238E27FC236}">
                <a16:creationId xmlns:a16="http://schemas.microsoft.com/office/drawing/2014/main" id="{AA69D161-8D9C-8672-A2A9-1FBA901D003E}"/>
              </a:ext>
            </a:extLst>
          </p:cNvPr>
          <p:cNvSpPr txBox="1"/>
          <p:nvPr/>
        </p:nvSpPr>
        <p:spPr>
          <a:xfrm>
            <a:off x="10919460" y="2727520"/>
            <a:ext cx="5539740" cy="738664"/>
          </a:xfrm>
          <a:prstGeom prst="rect">
            <a:avLst/>
          </a:prstGeom>
          <a:noFill/>
        </p:spPr>
        <p:txBody>
          <a:bodyPr wrap="square">
            <a:spAutoFit/>
          </a:bodyPr>
          <a:lstStyle/>
          <a:p>
            <a:pPr algn="ctr" defTabSz="1371600"/>
            <a:r>
              <a:rPr lang="es-CO" sz="4200" dirty="0">
                <a:solidFill>
                  <a:srgbClr val="4472C4">
                    <a:lumMod val="75000"/>
                  </a:srgbClr>
                </a:solidFill>
                <a:latin typeface="Britannic Bold" panose="020B0903060703020204" pitchFamily="34" charset="0"/>
              </a:rPr>
              <a:t>7. CONFIDENCIALIDAD</a:t>
            </a:r>
            <a:r>
              <a:rPr lang="es-CO" sz="2700" dirty="0">
                <a:solidFill>
                  <a:prstClr val="black"/>
                </a:solidFill>
                <a:latin typeface="Helvetica"/>
              </a:rPr>
              <a:t> </a:t>
            </a:r>
          </a:p>
        </p:txBody>
      </p:sp>
    </p:spTree>
    <p:extLst>
      <p:ext uri="{BB962C8B-B14F-4D97-AF65-F5344CB8AC3E}">
        <p14:creationId xmlns:p14="http://schemas.microsoft.com/office/powerpoint/2010/main" val="8532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2DB289-32E6-1936-569B-350CC4E3F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CuadroTexto 5">
            <a:extLst>
              <a:ext uri="{FF2B5EF4-FFF2-40B4-BE49-F238E27FC236}">
                <a16:creationId xmlns:a16="http://schemas.microsoft.com/office/drawing/2014/main" id="{A7DE2010-F848-51DB-D142-42283B14BE52}"/>
              </a:ext>
            </a:extLst>
          </p:cNvPr>
          <p:cNvSpPr txBox="1"/>
          <p:nvPr/>
        </p:nvSpPr>
        <p:spPr>
          <a:xfrm>
            <a:off x="381000" y="694932"/>
            <a:ext cx="16584769" cy="1323439"/>
          </a:xfrm>
          <a:prstGeom prst="rect">
            <a:avLst/>
          </a:prstGeom>
          <a:noFill/>
        </p:spPr>
        <p:txBody>
          <a:bodyPr wrap="square">
            <a:spAutoFit/>
          </a:bodyPr>
          <a:lstStyle/>
          <a:p>
            <a:pPr algn="ctr" defTabSz="1371600"/>
            <a:r>
              <a:rPr lang="es-CO" sz="8000" dirty="0">
                <a:solidFill>
                  <a:srgbClr val="70AD47">
                    <a:lumMod val="75000"/>
                  </a:srgbClr>
                </a:solidFill>
                <a:latin typeface="Britannic Bold" panose="020B0903060703020204" pitchFamily="34" charset="0"/>
              </a:rPr>
              <a:t>HONESTIDAD</a:t>
            </a:r>
            <a:r>
              <a:rPr lang="es-CO" sz="8000" dirty="0">
                <a:solidFill>
                  <a:srgbClr val="70AD47">
                    <a:lumMod val="75000"/>
                  </a:srgbClr>
                </a:solidFill>
                <a:latin typeface="Helvetica"/>
              </a:rPr>
              <a:t> </a:t>
            </a:r>
          </a:p>
        </p:txBody>
      </p:sp>
      <p:sp>
        <p:nvSpPr>
          <p:cNvPr id="8" name="CuadroTexto 7">
            <a:extLst>
              <a:ext uri="{FF2B5EF4-FFF2-40B4-BE49-F238E27FC236}">
                <a16:creationId xmlns:a16="http://schemas.microsoft.com/office/drawing/2014/main" id="{BBBF5075-1F58-7A84-697B-BA7E4910B781}"/>
              </a:ext>
            </a:extLst>
          </p:cNvPr>
          <p:cNvSpPr txBox="1"/>
          <p:nvPr/>
        </p:nvSpPr>
        <p:spPr>
          <a:xfrm>
            <a:off x="887732" y="1525929"/>
            <a:ext cx="12371068" cy="5632311"/>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6000" dirty="0">
                <a:solidFill>
                  <a:prstClr val="black"/>
                </a:solidFill>
                <a:latin typeface="Arial" panose="020B0604020202020204" pitchFamily="34" charset="0"/>
                <a:cs typeface="Arial" panose="020B0604020202020204" pitchFamily="34" charset="0"/>
              </a:rPr>
              <a:t>Actúo siempre con fundamento en la verdad, cumpliendo mis deberes con transparencia y rectitud, y siempre favoreciendo el interés general.</a:t>
            </a:r>
            <a:endParaRPr lang="es-CO" sz="6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6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D63D7-DAC8-C848-6166-5E95258F2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Marcador de contenido 2">
            <a:extLst>
              <a:ext uri="{FF2B5EF4-FFF2-40B4-BE49-F238E27FC236}">
                <a16:creationId xmlns:a16="http://schemas.microsoft.com/office/drawing/2014/main" id="{CCE85C59-2812-62CB-E556-00B2AAD9BB84}"/>
              </a:ext>
            </a:extLst>
          </p:cNvPr>
          <p:cNvSpPr txBox="1">
            <a:spLocks/>
          </p:cNvSpPr>
          <p:nvPr/>
        </p:nvSpPr>
        <p:spPr>
          <a:xfrm>
            <a:off x="690962" y="1634882"/>
            <a:ext cx="12186838" cy="2229803"/>
          </a:xfrm>
          <a:prstGeom prst="rect">
            <a:avLst/>
          </a:prstGeom>
        </p:spPr>
        <p:txBody>
          <a:bodyPr vert="horz" lIns="137160" tIns="68580" rIns="137160" bIns="685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defTabSz="1371600">
              <a:spcBef>
                <a:spcPts val="1500"/>
              </a:spcBef>
            </a:pPr>
            <a:endParaRPr lang="es-ES" sz="6000" dirty="0">
              <a:solidFill>
                <a:prstClr val="black"/>
              </a:solidFill>
              <a:latin typeface="Arial" panose="020B0604020202020204" pitchFamily="34" charset="0"/>
              <a:cs typeface="Arial" panose="020B0604020202020204" pitchFamily="34" charset="0"/>
            </a:endParaRPr>
          </a:p>
          <a:p>
            <a:pPr algn="just" defTabSz="1371600">
              <a:spcBef>
                <a:spcPts val="1500"/>
              </a:spcBef>
            </a:pPr>
            <a:r>
              <a:rPr lang="es-ES" sz="6000" dirty="0">
                <a:solidFill>
                  <a:prstClr val="black"/>
                </a:solidFill>
                <a:latin typeface="Arial" panose="020B0604020202020204" pitchFamily="34" charset="0"/>
                <a:cs typeface="Arial" panose="020B0604020202020204" pitchFamily="34" charset="0"/>
              </a:rPr>
              <a:t>Reconozco, valoro y trato de manera digna a todas las personas, con sus virtudes y defectos, sin importar su labor, su procedencia, títulos o cualquier otra condición.</a:t>
            </a:r>
            <a:endParaRPr lang="es-CO" sz="60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0213174-13CC-98E6-53FB-FE8C602D85CA}"/>
              </a:ext>
            </a:extLst>
          </p:cNvPr>
          <p:cNvSpPr txBox="1"/>
          <p:nvPr/>
        </p:nvSpPr>
        <p:spPr>
          <a:xfrm>
            <a:off x="2514600" y="188332"/>
            <a:ext cx="11353800" cy="1446550"/>
          </a:xfrm>
          <a:prstGeom prst="rect">
            <a:avLst/>
          </a:prstGeom>
          <a:noFill/>
        </p:spPr>
        <p:txBody>
          <a:bodyPr wrap="square">
            <a:spAutoFit/>
          </a:bodyPr>
          <a:lstStyle/>
          <a:p>
            <a:pPr algn="ctr" defTabSz="1371600"/>
            <a:r>
              <a:rPr lang="es-CO" sz="8800" dirty="0">
                <a:solidFill>
                  <a:srgbClr val="FFC000">
                    <a:lumMod val="75000"/>
                  </a:srgbClr>
                </a:solidFill>
                <a:latin typeface="Britannic Bold" panose="020B0903060703020204" pitchFamily="34" charset="0"/>
              </a:rPr>
              <a:t>RESPETO</a:t>
            </a:r>
          </a:p>
        </p:txBody>
      </p:sp>
    </p:spTree>
    <p:extLst>
      <p:ext uri="{BB962C8B-B14F-4D97-AF65-F5344CB8AC3E}">
        <p14:creationId xmlns:p14="http://schemas.microsoft.com/office/powerpoint/2010/main" val="14514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7517593" y="9959170"/>
            <a:ext cx="3252814" cy="346249"/>
          </a:xfrm>
          <a:prstGeom prst="rect">
            <a:avLst/>
          </a:prstGeom>
          <a:noFill/>
        </p:spPr>
        <p:txBody>
          <a:bodyPr wrap="none" rtlCol="0">
            <a:spAutoFit/>
          </a:bodyPr>
          <a:lstStyle/>
          <a:p>
            <a:pPr algn="ctr" defTabSz="1371600"/>
            <a:r>
              <a:rPr lang="es-CO" sz="1650" b="1" dirty="0">
                <a:solidFill>
                  <a:prstClr val="white"/>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96636FB8-19FB-B683-2617-2C5893015C75}"/>
              </a:ext>
            </a:extLst>
          </p:cNvPr>
          <p:cNvSpPr txBox="1"/>
          <p:nvPr/>
        </p:nvSpPr>
        <p:spPr>
          <a:xfrm>
            <a:off x="690963" y="671224"/>
            <a:ext cx="3630930" cy="738664"/>
          </a:xfrm>
          <a:prstGeom prst="rect">
            <a:avLst/>
          </a:prstGeom>
          <a:noFill/>
        </p:spPr>
        <p:txBody>
          <a:bodyPr wrap="square">
            <a:spAutoFit/>
          </a:bodyPr>
          <a:lstStyle/>
          <a:p>
            <a:pPr algn="ctr" defTabSz="1371600"/>
            <a:r>
              <a:rPr lang="es-CO" sz="4200" dirty="0">
                <a:solidFill>
                  <a:srgbClr val="ED7D31">
                    <a:lumMod val="75000"/>
                  </a:srgbClr>
                </a:solidFill>
                <a:latin typeface="Britannic Bold" panose="020B0903060703020204" pitchFamily="34" charset="0"/>
              </a:rPr>
              <a:t>COMPROMISO</a:t>
            </a:r>
          </a:p>
        </p:txBody>
      </p:sp>
      <p:pic>
        <p:nvPicPr>
          <p:cNvPr id="4" name="Imagen 3">
            <a:extLst>
              <a:ext uri="{FF2B5EF4-FFF2-40B4-BE49-F238E27FC236}">
                <a16:creationId xmlns:a16="http://schemas.microsoft.com/office/drawing/2014/main" id="{129BAFDF-0045-EBDA-6EF3-8DDF837BA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053"/>
            <a:ext cx="18288000" cy="10287000"/>
          </a:xfrm>
          <a:prstGeom prst="rect">
            <a:avLst/>
          </a:prstGeom>
        </p:spPr>
      </p:pic>
      <p:sp>
        <p:nvSpPr>
          <p:cNvPr id="9" name="CuadroTexto 8">
            <a:extLst>
              <a:ext uri="{FF2B5EF4-FFF2-40B4-BE49-F238E27FC236}">
                <a16:creationId xmlns:a16="http://schemas.microsoft.com/office/drawing/2014/main" id="{E1B09F5C-2E80-3DD3-A2A5-9D4979BF3E2B}"/>
              </a:ext>
            </a:extLst>
          </p:cNvPr>
          <p:cNvSpPr txBox="1"/>
          <p:nvPr/>
        </p:nvSpPr>
        <p:spPr>
          <a:xfrm>
            <a:off x="690962" y="784939"/>
            <a:ext cx="14701437" cy="1107996"/>
          </a:xfrm>
          <a:prstGeom prst="rect">
            <a:avLst/>
          </a:prstGeom>
          <a:noFill/>
        </p:spPr>
        <p:txBody>
          <a:bodyPr wrap="square">
            <a:spAutoFit/>
          </a:bodyPr>
          <a:lstStyle/>
          <a:p>
            <a:pPr algn="ctr" defTabSz="1371600"/>
            <a:r>
              <a:rPr lang="es-CO" sz="6600" dirty="0">
                <a:solidFill>
                  <a:srgbClr val="ED7D31">
                    <a:lumMod val="75000"/>
                  </a:srgbClr>
                </a:solidFill>
                <a:latin typeface="Britannic Bold" panose="020B0903060703020204" pitchFamily="34" charset="0"/>
              </a:rPr>
              <a:t>COMPROMISO</a:t>
            </a:r>
          </a:p>
        </p:txBody>
      </p:sp>
      <p:sp>
        <p:nvSpPr>
          <p:cNvPr id="10" name="CuadroTexto 9">
            <a:extLst>
              <a:ext uri="{FF2B5EF4-FFF2-40B4-BE49-F238E27FC236}">
                <a16:creationId xmlns:a16="http://schemas.microsoft.com/office/drawing/2014/main" id="{218F0E32-1555-3AE5-AF66-87D3CF5F7F4F}"/>
              </a:ext>
            </a:extLst>
          </p:cNvPr>
          <p:cNvSpPr txBox="1"/>
          <p:nvPr/>
        </p:nvSpPr>
        <p:spPr>
          <a:xfrm>
            <a:off x="690964" y="1569769"/>
            <a:ext cx="14701435" cy="6001643"/>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5400" dirty="0">
                <a:solidFill>
                  <a:prstClr val="black"/>
                </a:solidFill>
                <a:latin typeface="Arial" panose="020B0604020202020204" pitchFamily="34" charset="0"/>
                <a:cs typeface="Arial" panose="020B0604020202020204" pitchFamily="34" charset="0"/>
              </a:rPr>
              <a:t>Soy consciente de la importancia de mi rol como servidor público y estoy en disposición permanente para comprender y resolver las necesidades de las personas con las que me relaciono en mis labores cotidianas, buscando siempre mejorar su bienestar.</a:t>
            </a:r>
            <a:endParaRPr lang="es-CO" sz="5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2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7517593" y="9959170"/>
            <a:ext cx="3252814" cy="346249"/>
          </a:xfrm>
          <a:prstGeom prst="rect">
            <a:avLst/>
          </a:prstGeom>
          <a:noFill/>
        </p:spPr>
        <p:txBody>
          <a:bodyPr wrap="none" rtlCol="0">
            <a:spAutoFit/>
          </a:bodyPr>
          <a:lstStyle/>
          <a:p>
            <a:pPr algn="ctr" defTabSz="1371600"/>
            <a:r>
              <a:rPr lang="es-CO" sz="1650" b="1" dirty="0">
                <a:solidFill>
                  <a:prstClr val="white"/>
                </a:solidFill>
                <a:latin typeface="Verdana" panose="020B0604030504040204" pitchFamily="34" charset="0"/>
              </a:rPr>
              <a:t>www.---------------.gov.co</a:t>
            </a:r>
          </a:p>
        </p:txBody>
      </p:sp>
      <p:pic>
        <p:nvPicPr>
          <p:cNvPr id="7" name="Imagen 6">
            <a:extLst>
              <a:ext uri="{FF2B5EF4-FFF2-40B4-BE49-F238E27FC236}">
                <a16:creationId xmlns:a16="http://schemas.microsoft.com/office/drawing/2014/main" id="{135550A8-46DD-CCCD-846D-E1437E9E0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9" y="0"/>
            <a:ext cx="18288000" cy="10287000"/>
          </a:xfrm>
          <a:prstGeom prst="rect">
            <a:avLst/>
          </a:prstGeom>
        </p:spPr>
      </p:pic>
      <p:sp>
        <p:nvSpPr>
          <p:cNvPr id="8" name="TextBox 1">
            <a:extLst>
              <a:ext uri="{FF2B5EF4-FFF2-40B4-BE49-F238E27FC236}">
                <a16:creationId xmlns:a16="http://schemas.microsoft.com/office/drawing/2014/main" id="{50CEE76B-CBA2-0D87-632D-88FC99C7DA8A}"/>
              </a:ext>
            </a:extLst>
          </p:cNvPr>
          <p:cNvSpPr txBox="1"/>
          <p:nvPr/>
        </p:nvSpPr>
        <p:spPr>
          <a:xfrm>
            <a:off x="671666" y="568487"/>
            <a:ext cx="13730134" cy="12464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defTabSz="1371600"/>
            <a:r>
              <a:rPr lang="en-US" sz="7200" dirty="0">
                <a:solidFill>
                  <a:srgbClr val="7030A0"/>
                </a:solidFill>
                <a:latin typeface="Britannic Bold"/>
                <a:cs typeface="Calibri"/>
              </a:rPr>
              <a:t>DILIGENCIA</a:t>
            </a:r>
          </a:p>
        </p:txBody>
      </p:sp>
      <p:sp>
        <p:nvSpPr>
          <p:cNvPr id="10" name="CuadroTexto 9">
            <a:extLst>
              <a:ext uri="{FF2B5EF4-FFF2-40B4-BE49-F238E27FC236}">
                <a16:creationId xmlns:a16="http://schemas.microsoft.com/office/drawing/2014/main" id="{CB90CBA2-4BDC-C1CE-5C69-4AAD04821E71}"/>
              </a:ext>
            </a:extLst>
          </p:cNvPr>
          <p:cNvSpPr txBox="1"/>
          <p:nvPr/>
        </p:nvSpPr>
        <p:spPr>
          <a:xfrm>
            <a:off x="671666" y="1573761"/>
            <a:ext cx="14111134" cy="5170646"/>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5400" dirty="0">
                <a:solidFill>
                  <a:prstClr val="black"/>
                </a:solidFill>
                <a:latin typeface="Arial" panose="020B0604020202020204" pitchFamily="34" charset="0"/>
                <a:cs typeface="Arial" panose="020B0604020202020204" pitchFamily="34" charset="0"/>
              </a:rPr>
              <a:t>Cumplo con los deberes, funciones y responsabilidades asignadas a mi cargo de la mejor manera posible, con atención, prontitud, destreza y eficiencia, para así optimizar el uso de los recursos del Estado. </a:t>
            </a:r>
            <a:endParaRPr lang="es-CO" sz="5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1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7517593" y="9959170"/>
            <a:ext cx="3252814" cy="346249"/>
          </a:xfrm>
          <a:prstGeom prst="rect">
            <a:avLst/>
          </a:prstGeom>
          <a:noFill/>
        </p:spPr>
        <p:txBody>
          <a:bodyPr wrap="none" rtlCol="0">
            <a:spAutoFit/>
          </a:bodyPr>
          <a:lstStyle/>
          <a:p>
            <a:pPr algn="ctr" defTabSz="1371600"/>
            <a:r>
              <a:rPr lang="es-CO" sz="1650" b="1" dirty="0">
                <a:solidFill>
                  <a:prstClr val="white"/>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A724A060-1CE3-67C4-540A-3C3290F1F310}"/>
              </a:ext>
            </a:extLst>
          </p:cNvPr>
          <p:cNvSpPr txBox="1"/>
          <p:nvPr/>
        </p:nvSpPr>
        <p:spPr>
          <a:xfrm>
            <a:off x="11358470" y="5143500"/>
            <a:ext cx="2743200" cy="830997"/>
          </a:xfrm>
          <a:prstGeom prst="rect">
            <a:avLst/>
          </a:prstGeom>
          <a:noFill/>
        </p:spPr>
        <p:txBody>
          <a:bodyPr wrap="square">
            <a:spAutoFit/>
          </a:bodyPr>
          <a:lstStyle/>
          <a:p>
            <a:pPr defTabSz="1371600"/>
            <a:r>
              <a:rPr lang="es-CO" sz="4800" dirty="0">
                <a:solidFill>
                  <a:srgbClr val="00B0F0"/>
                </a:solidFill>
                <a:latin typeface="Britannic Bold" panose="020B0903060703020204" pitchFamily="34" charset="0"/>
              </a:rPr>
              <a:t>JUSTICIA</a:t>
            </a:r>
          </a:p>
        </p:txBody>
      </p:sp>
      <p:pic>
        <p:nvPicPr>
          <p:cNvPr id="4" name="Imagen 3">
            <a:extLst>
              <a:ext uri="{FF2B5EF4-FFF2-40B4-BE49-F238E27FC236}">
                <a16:creationId xmlns:a16="http://schemas.microsoft.com/office/drawing/2014/main" id="{F2322715-8E7E-BE7A-C34D-CB85CA76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CuadroTexto 4">
            <a:extLst>
              <a:ext uri="{FF2B5EF4-FFF2-40B4-BE49-F238E27FC236}">
                <a16:creationId xmlns:a16="http://schemas.microsoft.com/office/drawing/2014/main" id="{8DA6E085-E658-91F9-2B85-6D229F690580}"/>
              </a:ext>
            </a:extLst>
          </p:cNvPr>
          <p:cNvSpPr txBox="1"/>
          <p:nvPr/>
        </p:nvSpPr>
        <p:spPr>
          <a:xfrm>
            <a:off x="929148" y="675534"/>
            <a:ext cx="13853652" cy="1323439"/>
          </a:xfrm>
          <a:prstGeom prst="rect">
            <a:avLst/>
          </a:prstGeom>
          <a:noFill/>
        </p:spPr>
        <p:txBody>
          <a:bodyPr wrap="square">
            <a:spAutoFit/>
          </a:bodyPr>
          <a:lstStyle/>
          <a:p>
            <a:pPr algn="ctr" defTabSz="1371600"/>
            <a:r>
              <a:rPr lang="es-CO" sz="8000" dirty="0">
                <a:solidFill>
                  <a:srgbClr val="00B0F0"/>
                </a:solidFill>
                <a:latin typeface="Britannic Bold" panose="020B0903060703020204" pitchFamily="34" charset="0"/>
              </a:rPr>
              <a:t>JUSTICIA</a:t>
            </a:r>
          </a:p>
        </p:txBody>
      </p:sp>
      <p:sp>
        <p:nvSpPr>
          <p:cNvPr id="9" name="CuadroTexto 8">
            <a:extLst>
              <a:ext uri="{FF2B5EF4-FFF2-40B4-BE49-F238E27FC236}">
                <a16:creationId xmlns:a16="http://schemas.microsoft.com/office/drawing/2014/main" id="{008F13F8-1A3B-B9E6-D762-8E7D2A5C3C0B}"/>
              </a:ext>
            </a:extLst>
          </p:cNvPr>
          <p:cNvSpPr txBox="1"/>
          <p:nvPr/>
        </p:nvSpPr>
        <p:spPr>
          <a:xfrm>
            <a:off x="929148" y="1695497"/>
            <a:ext cx="14158451" cy="4708981"/>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6000" dirty="0">
                <a:solidFill>
                  <a:prstClr val="black"/>
                </a:solidFill>
                <a:latin typeface="Arial" panose="020B0604020202020204" pitchFamily="34" charset="0"/>
                <a:cs typeface="Arial" panose="020B0604020202020204" pitchFamily="34" charset="0"/>
              </a:rPr>
              <a:t>Actúo con imparcialidad garantizando los derechos de las personas, con equidad, igualdad y sin discriminación.</a:t>
            </a:r>
            <a:endParaRPr lang="es-CO" sz="6000" dirty="0">
              <a:solidFill>
                <a:prstClr val="black"/>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8B51F3E8-A9BC-57B8-6D67-FE0503E2A756}"/>
              </a:ext>
            </a:extLst>
          </p:cNvPr>
          <p:cNvSpPr txBox="1"/>
          <p:nvPr/>
        </p:nvSpPr>
        <p:spPr>
          <a:xfrm>
            <a:off x="8762418" y="2891444"/>
            <a:ext cx="7187964" cy="507831"/>
          </a:xfrm>
          <a:prstGeom prst="rect">
            <a:avLst/>
          </a:prstGeom>
          <a:noFill/>
        </p:spPr>
        <p:txBody>
          <a:bodyPr wrap="square" lIns="137160" tIns="68580" rIns="137160" bIns="68580" anchor="t">
            <a:spAutoFit/>
          </a:bodyPr>
          <a:lstStyle/>
          <a:p>
            <a:pPr marL="428625" indent="-428625" algn="just" defTabSz="1371600">
              <a:buFont typeface="Arial" panose="020B0604020202020204" pitchFamily="34" charset="0"/>
              <a:buChar char="×"/>
            </a:pPr>
            <a:r>
              <a:rPr lang="es-ES" sz="2400" dirty="0">
                <a:solidFill>
                  <a:prstClr val="black"/>
                </a:solidFill>
                <a:latin typeface="Arial"/>
                <a:cs typeface="Arial"/>
              </a:rPr>
              <a:t>.</a:t>
            </a:r>
            <a:endParaRPr lang="es-CO" sz="2400" dirty="0">
              <a:solidFill>
                <a:prstClr val="black"/>
              </a:solidFill>
              <a:latin typeface="Arial"/>
              <a:cs typeface="Arial"/>
            </a:endParaRPr>
          </a:p>
        </p:txBody>
      </p:sp>
    </p:spTree>
    <p:extLst>
      <p:ext uri="{BB962C8B-B14F-4D97-AF65-F5344CB8AC3E}">
        <p14:creationId xmlns:p14="http://schemas.microsoft.com/office/powerpoint/2010/main" val="23667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F889E6-1EEB-6D78-0D45-EAE327902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CuadroTexto 5">
            <a:extLst>
              <a:ext uri="{FF2B5EF4-FFF2-40B4-BE49-F238E27FC236}">
                <a16:creationId xmlns:a16="http://schemas.microsoft.com/office/drawing/2014/main" id="{3A9DBB69-C89C-CF83-8614-CD69867F4EDC}"/>
              </a:ext>
            </a:extLst>
          </p:cNvPr>
          <p:cNvSpPr txBox="1"/>
          <p:nvPr/>
        </p:nvSpPr>
        <p:spPr>
          <a:xfrm>
            <a:off x="848841" y="1532016"/>
            <a:ext cx="13476759" cy="4247317"/>
          </a:xfrm>
          <a:prstGeom prst="rect">
            <a:avLst/>
          </a:prstGeom>
          <a:noFill/>
        </p:spPr>
        <p:txBody>
          <a:bodyPr wrap="square">
            <a:spAutoFit/>
          </a:bodyPr>
          <a:lstStyle/>
          <a:p>
            <a:pPr algn="just" defTabSz="1371600"/>
            <a:endParaRPr lang="es-ES" sz="5400" dirty="0">
              <a:solidFill>
                <a:prstClr val="black"/>
              </a:solidFill>
              <a:latin typeface="Arial" panose="020B0604020202020204" pitchFamily="34" charset="0"/>
              <a:cs typeface="Arial" panose="020B0604020202020204" pitchFamily="34" charset="0"/>
            </a:endParaRPr>
          </a:p>
          <a:p>
            <a:pPr algn="just" defTabSz="1371600"/>
            <a:r>
              <a:rPr lang="es-ES" sz="5400" dirty="0">
                <a:solidFill>
                  <a:prstClr val="black"/>
                </a:solidFill>
                <a:latin typeface="Arial" panose="020B0604020202020204" pitchFamily="34" charset="0"/>
                <a:cs typeface="Arial" panose="020B0604020202020204" pitchFamily="34" charset="0"/>
              </a:rPr>
              <a:t>Actuó sin ningún interés personal hacia los demás, brindando ayuda mutua para la realización de una tarea o compromiso, con el fin de lograr un objetivo institucional.</a:t>
            </a:r>
            <a:endParaRPr lang="es-CO" sz="54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298B7E6-F838-FAE8-5064-62764AD118BF}"/>
              </a:ext>
            </a:extLst>
          </p:cNvPr>
          <p:cNvSpPr txBox="1"/>
          <p:nvPr/>
        </p:nvSpPr>
        <p:spPr>
          <a:xfrm>
            <a:off x="990600" y="514869"/>
            <a:ext cx="14883096" cy="1200329"/>
          </a:xfrm>
          <a:prstGeom prst="rect">
            <a:avLst/>
          </a:prstGeom>
          <a:noFill/>
        </p:spPr>
        <p:txBody>
          <a:bodyPr wrap="square">
            <a:spAutoFit/>
          </a:bodyPr>
          <a:lstStyle/>
          <a:p>
            <a:pPr algn="ctr" defTabSz="1371600"/>
            <a:r>
              <a:rPr lang="es-CO" sz="7200" dirty="0">
                <a:solidFill>
                  <a:srgbClr val="FF0000"/>
                </a:solidFill>
                <a:latin typeface="Britannic Bold" panose="020B0903060703020204" pitchFamily="34" charset="0"/>
              </a:rPr>
              <a:t>SOLIDARIDAD</a:t>
            </a:r>
          </a:p>
        </p:txBody>
      </p:sp>
    </p:spTree>
    <p:extLst>
      <p:ext uri="{BB962C8B-B14F-4D97-AF65-F5344CB8AC3E}">
        <p14:creationId xmlns:p14="http://schemas.microsoft.com/office/powerpoint/2010/main" val="15056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60412D26891A40B22A07D3D05C1145" ma:contentTypeVersion="0" ma:contentTypeDescription="Crear nuevo documento." ma:contentTypeScope="" ma:versionID="1131d3027fbe318f19dcee31ccff0bb2">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C6HDPSSWJME2-2141299094-22</_dlc_DocId>
    <_dlc_DocIdUrl xmlns="182591e6-0f8c-49be-857d-34c2e2210ef9">
      <Url>https://www.minagricultura.gov.co/FURAG/_layouts/15/DocIdRedir.aspx?ID=C6HDPSSWJME2-2141299094-22</Url>
      <Description>C6HDPSSWJME2-2141299094-22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236457C-938F-442A-B549-E5582603A479}"/>
</file>

<file path=customXml/itemProps2.xml><?xml version="1.0" encoding="utf-8"?>
<ds:datastoreItem xmlns:ds="http://schemas.openxmlformats.org/officeDocument/2006/customXml" ds:itemID="{9767EB54-8035-4292-9E2E-BDB5DBC26419}"/>
</file>

<file path=customXml/itemProps3.xml><?xml version="1.0" encoding="utf-8"?>
<ds:datastoreItem xmlns:ds="http://schemas.openxmlformats.org/officeDocument/2006/customXml" ds:itemID="{61C2DE45-A9D9-4181-B86F-6176FC5B7C22}"/>
</file>

<file path=customXml/itemProps4.xml><?xml version="1.0" encoding="utf-8"?>
<ds:datastoreItem xmlns:ds="http://schemas.openxmlformats.org/officeDocument/2006/customXml" ds:itemID="{79C29A56-931A-47DD-9059-4776166AD566}"/>
</file>

<file path=docProps/app.xml><?xml version="1.0" encoding="utf-8"?>
<Properties xmlns="http://schemas.openxmlformats.org/officeDocument/2006/extended-properties" xmlns:vt="http://schemas.openxmlformats.org/officeDocument/2006/docPropsVTypes">
  <TotalTime>492</TotalTime>
  <Words>877</Words>
  <Application>Microsoft Office PowerPoint</Application>
  <PresentationFormat>Personalizado</PresentationFormat>
  <Paragraphs>84</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19</vt:i4>
      </vt:variant>
    </vt:vector>
  </HeadingPairs>
  <TitlesOfParts>
    <vt:vector size="30" baseType="lpstr">
      <vt:lpstr>Britannic Bold</vt:lpstr>
      <vt:lpstr>Helvetica</vt:lpstr>
      <vt:lpstr>Canva Sans Italics</vt:lpstr>
      <vt:lpstr>Codec Pro</vt:lpstr>
      <vt:lpstr>Verdana</vt:lpstr>
      <vt:lpstr>Arial</vt:lpstr>
      <vt:lpstr>Calibri</vt:lpstr>
      <vt:lpstr>Codec Pro Bold</vt:lpstr>
      <vt:lpstr>Forum</vt:lpstr>
      <vt:lpstr>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DEL CONFLICTO DE INTERESES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CODIGO DE INTEGRIDAD_ 2024 (1).pptx</dc:title>
  <dc:creator>Luis Fernando Ortiz Valero</dc:creator>
  <cp:lastModifiedBy>Carmen Helena Gonzalez Jimenez</cp:lastModifiedBy>
  <cp:revision>7</cp:revision>
  <dcterms:created xsi:type="dcterms:W3CDTF">2006-08-16T00:00:00Z</dcterms:created>
  <dcterms:modified xsi:type="dcterms:W3CDTF">2024-12-16T16:10:23Z</dcterms:modified>
  <dc:identifier>DAGP_QKMemU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0x0101006260412D26891A40B22A07D3D05C1145</vt:lpwstr>
  </property>
  <property fmtid="{D5CDD505-2E9C-101B-9397-08002B2CF9AE}" pid="3" name="_dlc_DocIdItemGuid">
    <vt:lpwstr>8e109aab-23ee-481f-b0d8-d1d2534915af</vt:lpwstr>
  </property>
</Properties>
</file>