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96" r:id="rId3"/>
    <p:sldId id="401" r:id="rId4"/>
    <p:sldId id="402" r:id="rId5"/>
    <p:sldId id="395" r:id="rId6"/>
    <p:sldId id="330" r:id="rId7"/>
    <p:sldId id="388" r:id="rId8"/>
    <p:sldId id="264" r:id="rId9"/>
    <p:sldId id="389" r:id="rId10"/>
    <p:sldId id="404" r:id="rId11"/>
    <p:sldId id="405" r:id="rId12"/>
    <p:sldId id="403" r:id="rId13"/>
    <p:sldId id="290" r:id="rId14"/>
    <p:sldId id="354" r:id="rId15"/>
    <p:sldId id="352" r:id="rId16"/>
    <p:sldId id="363" r:id="rId17"/>
    <p:sldId id="390" r:id="rId18"/>
    <p:sldId id="399" r:id="rId19"/>
    <p:sldId id="400"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7BBF0C-8B2A-5D27-D468-53D485738339}" name="Mauricio Cuestas" initials="MC" userId="S::Mauricio.cuestas@minagricultura.GOV.CO::4c7c483d-d6fe-4169-931d-569a91a0e834" providerId="AD"/>
  <p188:author id="{ADD39F2E-165F-FA91-24B7-0D3405E043F4}" name="Mayra Alejandra Aranguren Rojas" initials="MA" userId="S::mayra.aranguren@minagricultura.GOV.CO::9ed6be83-6b9e-42d1-abea-9a20557a18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43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Libro4"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Mis%20documentos\DOCUMENTOS\AVICOLA\BULLETS%20COPIA%20A%20SEPT\EXCEL%20BULLETS%20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[1]PRODUCCION!$B$20</c:f>
              <c:strCache>
                <c:ptCount val="1"/>
                <c:pt idx="0">
                  <c:v>AÑO/TON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[1]PRODUCCION!$C$20:$P$20</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[1]PRODUCCION!$C$20:$N$20</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val>
          <c:extLst>
            <c:ext xmlns:c16="http://schemas.microsoft.com/office/drawing/2014/chart" uri="{C3380CC4-5D6E-409C-BE32-E72D297353CC}">
              <c16:uniqueId val="{00000000-A9D4-4BD5-B592-6AFD05C4912A}"/>
            </c:ext>
          </c:extLst>
        </c:ser>
        <c:ser>
          <c:idx val="1"/>
          <c:order val="1"/>
          <c:tx>
            <c:strRef>
              <c:f>[1]PRODUCCION!$B$21</c:f>
              <c:strCache>
                <c:ptCount val="1"/>
                <c:pt idx="0">
                  <c:v>Pollo</c:v>
                </c:pt>
              </c:strCache>
            </c:strRef>
          </c:tx>
          <c:spPr>
            <a:solidFill>
              <a:schemeClr val="bg2">
                <a:lumMod val="75000"/>
              </a:schemeClr>
            </a:solidFill>
            <a:ln>
              <a:solidFill>
                <a:schemeClr val="bg2">
                  <a:lumMod val="75000"/>
                </a:schemeClr>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[1]PRODUCCION!$C$20:$P$20</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[1]PRODUCCION!$C$21:$P$21</c:f>
              <c:numCache>
                <c:formatCode>#,##0</c:formatCode>
                <c:ptCount val="14"/>
                <c:pt idx="0">
                  <c:v>1066943</c:v>
                </c:pt>
                <c:pt idx="1">
                  <c:v>1074987</c:v>
                </c:pt>
                <c:pt idx="2">
                  <c:v>1112260</c:v>
                </c:pt>
                <c:pt idx="3">
                  <c:v>1274270</c:v>
                </c:pt>
                <c:pt idx="4">
                  <c:v>1359153</c:v>
                </c:pt>
                <c:pt idx="5">
                  <c:v>1424388</c:v>
                </c:pt>
                <c:pt idx="6">
                  <c:v>1478923</c:v>
                </c:pt>
                <c:pt idx="7">
                  <c:v>1563607</c:v>
                </c:pt>
                <c:pt idx="8">
                  <c:v>1629659</c:v>
                </c:pt>
                <c:pt idx="9">
                  <c:v>1693178</c:v>
                </c:pt>
                <c:pt idx="10">
                  <c:v>1619785</c:v>
                </c:pt>
                <c:pt idx="11">
                  <c:v>1694335</c:v>
                </c:pt>
                <c:pt idx="12">
                  <c:v>1820126</c:v>
                </c:pt>
                <c:pt idx="13">
                  <c:v>1817130</c:v>
                </c:pt>
              </c:numCache>
            </c:numRef>
          </c:val>
          <c:extLst>
            <c:ext xmlns:c16="http://schemas.microsoft.com/office/drawing/2014/chart" uri="{C3380CC4-5D6E-409C-BE32-E72D297353CC}">
              <c16:uniqueId val="{00000001-A9D4-4BD5-B592-6AFD05C4912A}"/>
            </c:ext>
          </c:extLst>
        </c:ser>
        <c:ser>
          <c:idx val="2"/>
          <c:order val="2"/>
          <c:tx>
            <c:strRef>
              <c:f>[1]PRODUCCION!$B$22</c:f>
              <c:strCache>
                <c:ptCount val="1"/>
                <c:pt idx="0">
                  <c:v>Variación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[1]PRODUCCION!$C$20:$P$20</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[1]PRODUCCION!$C$22:$N$22</c:f>
              <c:numCache>
                <c:formatCode>0.0%</c:formatCode>
                <c:ptCount val="12"/>
                <c:pt idx="0">
                  <c:v>4.6162037291246676E-2</c:v>
                </c:pt>
                <c:pt idx="1">
                  <c:v>7.5392968509095616E-3</c:v>
                </c:pt>
                <c:pt idx="2">
                  <c:v>3.4672977440657421E-2</c:v>
                </c:pt>
                <c:pt idx="3">
                  <c:v>0.14565838922554078</c:v>
                </c:pt>
                <c:pt idx="4">
                  <c:v>6.6613041192212008E-2</c:v>
                </c:pt>
                <c:pt idx="5">
                  <c:v>4.7996803891835575E-2</c:v>
                </c:pt>
                <c:pt idx="6">
                  <c:v>3.828661853371413E-2</c:v>
                </c:pt>
                <c:pt idx="7">
                  <c:v>5.7260587603276167E-2</c:v>
                </c:pt>
                <c:pt idx="8">
                  <c:v>4.2243351430378606E-2</c:v>
                </c:pt>
                <c:pt idx="9">
                  <c:v>3.8976865712397502E-2</c:v>
                </c:pt>
                <c:pt idx="10">
                  <c:v>-4.3346299089640897E-2</c:v>
                </c:pt>
                <c:pt idx="11">
                  <c:v>4.6024626725151792E-2</c:v>
                </c:pt>
              </c:numCache>
            </c:numRef>
          </c:val>
          <c:extLst>
            <c:ext xmlns:c16="http://schemas.microsoft.com/office/drawing/2014/chart" uri="{C3380CC4-5D6E-409C-BE32-E72D297353CC}">
              <c16:uniqueId val="{00000002-A9D4-4BD5-B592-6AFD05C4912A}"/>
            </c:ext>
          </c:extLst>
        </c:ser>
        <c:dLbls>
          <c:showLegendKey val="0"/>
          <c:showVal val="0"/>
          <c:showCatName val="0"/>
          <c:showSerName val="0"/>
          <c:showPercent val="0"/>
          <c:showBubbleSize val="0"/>
        </c:dLbls>
        <c:gapWidth val="115"/>
        <c:overlap val="-20"/>
        <c:axId val="-1958128224"/>
        <c:axId val="-1958127680"/>
      </c:barChart>
      <c:catAx>
        <c:axId val="-19581282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CO"/>
          </a:p>
        </c:txPr>
        <c:crossAx val="-1958127680"/>
        <c:crosses val="autoZero"/>
        <c:auto val="1"/>
        <c:lblAlgn val="ctr"/>
        <c:lblOffset val="100"/>
        <c:noMultiLvlLbl val="0"/>
      </c:catAx>
      <c:valAx>
        <c:axId val="-1958127680"/>
        <c:scaling>
          <c:orientation val="minMax"/>
          <c:min val="8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9581282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INVENTARIO!$B$36</c:f>
              <c:strCache>
                <c:ptCount val="1"/>
                <c:pt idx="0">
                  <c:v>AVES</c:v>
                </c:pt>
              </c:strCache>
            </c:strRef>
          </c:tx>
          <c:spPr>
            <a:solidFill>
              <a:schemeClr val="accent1">
                <a:lumMod val="40000"/>
                <a:lumOff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INVENTARIO!$A$37:$A$41</c:f>
              <c:strCache>
                <c:ptCount val="5"/>
                <c:pt idx="0">
                  <c:v>ENGORDE</c:v>
                </c:pt>
                <c:pt idx="1">
                  <c:v>LEVANTE</c:v>
                </c:pt>
                <c:pt idx="2">
                  <c:v>POSTURA</c:v>
                </c:pt>
                <c:pt idx="3">
                  <c:v>REPRODUCTORAS</c:v>
                </c:pt>
                <c:pt idx="4">
                  <c:v>TRASPATIO</c:v>
                </c:pt>
              </c:strCache>
            </c:strRef>
          </c:cat>
          <c:val>
            <c:numRef>
              <c:f>INVENTARIO!$B$37:$B$41</c:f>
              <c:numCache>
                <c:formatCode>#,##0</c:formatCode>
                <c:ptCount val="5"/>
                <c:pt idx="0">
                  <c:v>127791682</c:v>
                </c:pt>
                <c:pt idx="1">
                  <c:v>7296480</c:v>
                </c:pt>
                <c:pt idx="2">
                  <c:v>65634337</c:v>
                </c:pt>
                <c:pt idx="3">
                  <c:v>12523641</c:v>
                </c:pt>
                <c:pt idx="4">
                  <c:v>8884648</c:v>
                </c:pt>
              </c:numCache>
            </c:numRef>
          </c:val>
          <c:extLst>
            <c:ext xmlns:c16="http://schemas.microsoft.com/office/drawing/2014/chart" uri="{C3380CC4-5D6E-409C-BE32-E72D297353CC}">
              <c16:uniqueId val="{00000000-7CF3-4AD2-AF0D-A89EB413AFEC}"/>
            </c:ext>
          </c:extLst>
        </c:ser>
        <c:ser>
          <c:idx val="1"/>
          <c:order val="1"/>
          <c:tx>
            <c:strRef>
              <c:f>INVENTARIO!$C$36</c:f>
              <c:strCache>
                <c:ptCount val="1"/>
                <c:pt idx="0">
                  <c:v>PREDIOS</c:v>
                </c:pt>
              </c:strCache>
            </c:strRef>
          </c:tx>
          <c:spPr>
            <a:solidFill>
              <a:schemeClr val="accent2"/>
            </a:solidFill>
            <a:ln>
              <a:noFill/>
            </a:ln>
            <a:effectLst/>
          </c:spPr>
          <c:invertIfNegative val="0"/>
          <c:dLbls>
            <c:spPr>
              <a:solidFill>
                <a:schemeClr val="accent2">
                  <a:lumMod val="40000"/>
                  <a:lumOff val="60000"/>
                </a:schemeClr>
              </a:solid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INVENTARIO!$A$37:$A$41</c:f>
              <c:strCache>
                <c:ptCount val="5"/>
                <c:pt idx="0">
                  <c:v>ENGORDE</c:v>
                </c:pt>
                <c:pt idx="1">
                  <c:v>LEVANTE</c:v>
                </c:pt>
                <c:pt idx="2">
                  <c:v>POSTURA</c:v>
                </c:pt>
                <c:pt idx="3">
                  <c:v>REPRODUCTORAS</c:v>
                </c:pt>
                <c:pt idx="4">
                  <c:v>TRASPATIO</c:v>
                </c:pt>
              </c:strCache>
            </c:strRef>
          </c:cat>
          <c:val>
            <c:numRef>
              <c:f>INVENTARIO!$C$37:$C$41</c:f>
              <c:numCache>
                <c:formatCode>#,##0</c:formatCode>
                <c:ptCount val="5"/>
                <c:pt idx="0">
                  <c:v>3297</c:v>
                </c:pt>
                <c:pt idx="1">
                  <c:v>186</c:v>
                </c:pt>
                <c:pt idx="2">
                  <c:v>2462</c:v>
                </c:pt>
                <c:pt idx="3">
                  <c:v>206</c:v>
                </c:pt>
                <c:pt idx="4" formatCode="_-* #,##0_-;\-* #,##0_-;_-* &quot;-&quot;??_-;_-@_-">
                  <c:v>451381</c:v>
                </c:pt>
              </c:numCache>
            </c:numRef>
          </c:val>
          <c:extLst>
            <c:ext xmlns:c16="http://schemas.microsoft.com/office/drawing/2014/chart" uri="{C3380CC4-5D6E-409C-BE32-E72D297353CC}">
              <c16:uniqueId val="{00000001-7CF3-4AD2-AF0D-A89EB413AFEC}"/>
            </c:ext>
          </c:extLst>
        </c:ser>
        <c:dLbls>
          <c:dLblPos val="outEnd"/>
          <c:showLegendKey val="0"/>
          <c:showVal val="1"/>
          <c:showCatName val="0"/>
          <c:showSerName val="0"/>
          <c:showPercent val="0"/>
          <c:showBubbleSize val="0"/>
        </c:dLbls>
        <c:gapWidth val="444"/>
        <c:overlap val="-90"/>
        <c:axId val="2080235600"/>
        <c:axId val="2080236016"/>
      </c:barChart>
      <c:catAx>
        <c:axId val="2080235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CO"/>
          </a:p>
        </c:txPr>
        <c:crossAx val="2080236016"/>
        <c:crosses val="autoZero"/>
        <c:auto val="1"/>
        <c:lblAlgn val="ctr"/>
        <c:lblOffset val="100"/>
        <c:noMultiLvlLbl val="0"/>
      </c:catAx>
      <c:valAx>
        <c:axId val="2080236016"/>
        <c:scaling>
          <c:orientation val="minMax"/>
        </c:scaling>
        <c:delete val="1"/>
        <c:axPos val="l"/>
        <c:numFmt formatCode="#,##0" sourceLinked="1"/>
        <c:majorTickMark val="none"/>
        <c:minorTickMark val="none"/>
        <c:tickLblPos val="nextTo"/>
        <c:crossAx val="2080235600"/>
        <c:crosses val="autoZero"/>
        <c:crossBetween val="between"/>
      </c:val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1050" b="1"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04-4477-94C0-FD855DBCA7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04-4477-94C0-FD855DBCA7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04-4477-94C0-FD855DBCA7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04-4477-94C0-FD855DBCA7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C04-4477-94C0-FD855DBCA78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Hoja1!$H$4:$H$8</c:f>
              <c:strCache>
                <c:ptCount val="5"/>
                <c:pt idx="0">
                  <c:v>POLLITO DE UN DIA</c:v>
                </c:pt>
                <c:pt idx="1">
                  <c:v>ALIMENTO</c:v>
                </c:pt>
                <c:pt idx="2">
                  <c:v>MANO DE OBRA</c:v>
                </c:pt>
                <c:pt idx="3">
                  <c:v>INSUMOS</c:v>
                </c:pt>
                <c:pt idx="4">
                  <c:v>SERVICIOS</c:v>
                </c:pt>
              </c:strCache>
            </c:strRef>
          </c:cat>
          <c:val>
            <c:numRef>
              <c:f>Hoja1!$I$4:$I$8</c:f>
              <c:numCache>
                <c:formatCode>0.0%</c:formatCode>
                <c:ptCount val="5"/>
                <c:pt idx="0">
                  <c:v>0.12220837726444934</c:v>
                </c:pt>
                <c:pt idx="1">
                  <c:v>0.6982651202913831</c:v>
                </c:pt>
                <c:pt idx="2">
                  <c:v>8.8085881338061917E-2</c:v>
                </c:pt>
                <c:pt idx="3">
                  <c:v>2.4473625355442664E-2</c:v>
                </c:pt>
                <c:pt idx="4" formatCode="0.00%">
                  <c:v>6.7000000000000004E-2</c:v>
                </c:pt>
              </c:numCache>
            </c:numRef>
          </c:val>
          <c:extLst>
            <c:ext xmlns:c16="http://schemas.microsoft.com/office/drawing/2014/chart" uri="{C3380CC4-5D6E-409C-BE32-E72D297353CC}">
              <c16:uniqueId val="{0000000A-EC04-4477-94C0-FD855DBCA783}"/>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CO" sz="2000" b="1" dirty="0"/>
              <a:t>LEVANTE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2E-453B-A9EC-DDA4006BF4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2E-453B-A9EC-DDA4006BF4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2E-453B-A9EC-DDA4006BF4E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2E-453B-A9EC-DDA4006BF4E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2E-453B-A9EC-DDA4006BF4E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72E-453B-A9EC-DDA4006BF4E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72E-453B-A9EC-DDA4006BF4E6}"/>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Hoja2!$A$7:$A$13</c:f>
              <c:strCache>
                <c:ptCount val="7"/>
                <c:pt idx="0">
                  <c:v>POLLITA DE UN DIA</c:v>
                </c:pt>
                <c:pt idx="1">
                  <c:v>ALIMENTO</c:v>
                </c:pt>
                <c:pt idx="2">
                  <c:v>PERSONAL</c:v>
                </c:pt>
                <c:pt idx="3">
                  <c:v>VACUNAS</c:v>
                </c:pt>
                <c:pt idx="4">
                  <c:v>GAS</c:v>
                </c:pt>
                <c:pt idx="5">
                  <c:v>MANTENIMIENTOS</c:v>
                </c:pt>
                <c:pt idx="6">
                  <c:v>OTROS COSTOS</c:v>
                </c:pt>
              </c:strCache>
            </c:strRef>
          </c:cat>
          <c:val>
            <c:numRef>
              <c:f>Hoja2!$B$7:$B$13</c:f>
              <c:numCache>
                <c:formatCode>0.00%</c:formatCode>
                <c:ptCount val="7"/>
                <c:pt idx="0">
                  <c:v>0.05</c:v>
                </c:pt>
                <c:pt idx="1">
                  <c:v>7.9000000000000001E-2</c:v>
                </c:pt>
                <c:pt idx="2">
                  <c:v>5.0000000000000001E-3</c:v>
                </c:pt>
                <c:pt idx="3">
                  <c:v>2.9000000000000001E-2</c:v>
                </c:pt>
                <c:pt idx="4">
                  <c:v>7.0000000000000001E-3</c:v>
                </c:pt>
                <c:pt idx="5">
                  <c:v>2E-3</c:v>
                </c:pt>
                <c:pt idx="6">
                  <c:v>8.0000000000000002E-3</c:v>
                </c:pt>
              </c:numCache>
            </c:numRef>
          </c:val>
          <c:extLst>
            <c:ext xmlns:c16="http://schemas.microsoft.com/office/drawing/2014/chart" uri="{C3380CC4-5D6E-409C-BE32-E72D297353CC}">
              <c16:uniqueId val="{0000000E-072E-453B-A9EC-DDA4006BF4E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40" b="0" i="0" u="none" strike="noStrike" kern="1200" spc="0" baseline="0">
                <a:solidFill>
                  <a:schemeClr val="tx1">
                    <a:lumMod val="65000"/>
                    <a:lumOff val="35000"/>
                  </a:schemeClr>
                </a:solidFill>
                <a:latin typeface="+mn-lt"/>
                <a:ea typeface="+mn-ea"/>
                <a:cs typeface="+mn-cs"/>
              </a:defRPr>
            </a:pPr>
            <a:r>
              <a:rPr lang="es-CO" sz="2000" b="1" dirty="0"/>
              <a:t>POSTURA</a:t>
            </a:r>
          </a:p>
        </c:rich>
      </c:tx>
      <c:overlay val="0"/>
      <c:spPr>
        <a:noFill/>
        <a:ln>
          <a:noFill/>
        </a:ln>
        <a:effectLst/>
      </c:spPr>
      <c:txPr>
        <a:bodyPr rot="0" spcFirstLastPara="1" vertOverflow="ellipsis" vert="horz" wrap="square" anchor="ctr" anchorCtr="1"/>
        <a:lstStyle/>
        <a:p>
          <a:pPr>
            <a:defRPr sz="174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F6-4A46-9528-6ACBADEA20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F6-4A46-9528-6ACBADEA20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F6-4A46-9528-6ACBADEA20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DF6-4A46-9528-6ACBADEA200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DF6-4A46-9528-6ACBADEA200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DF6-4A46-9528-6ACBADEA2002}"/>
              </c:ext>
            </c:extLst>
          </c:dPt>
          <c:dLbls>
            <c:spPr>
              <a:noFill/>
              <a:ln>
                <a:noFill/>
              </a:ln>
              <a:effectLst/>
            </c:spPr>
            <c:txPr>
              <a:bodyPr rot="0" spcFirstLastPara="1" vertOverflow="ellipsis" vert="horz" wrap="square" anchor="ctr" anchorCtr="1"/>
              <a:lstStyle/>
              <a:p>
                <a:pPr>
                  <a:defRPr sz="145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Hoja2!$A$16:$A$21</c:f>
              <c:strCache>
                <c:ptCount val="6"/>
                <c:pt idx="0">
                  <c:v>ALIMENTO</c:v>
                </c:pt>
                <c:pt idx="1">
                  <c:v>PERSONAL</c:v>
                </c:pt>
                <c:pt idx="2">
                  <c:v>INSUMOS</c:v>
                </c:pt>
                <c:pt idx="3">
                  <c:v>SERVICIOS</c:v>
                </c:pt>
                <c:pt idx="4">
                  <c:v>AMORTIZACIONES PONEDORAS</c:v>
                </c:pt>
                <c:pt idx="5">
                  <c:v>DEPRESIACION DE MAQUINARIA</c:v>
                </c:pt>
              </c:strCache>
            </c:strRef>
          </c:cat>
          <c:val>
            <c:numRef>
              <c:f>Hoja2!$B$16:$B$21</c:f>
              <c:numCache>
                <c:formatCode>0.00%</c:formatCode>
                <c:ptCount val="6"/>
                <c:pt idx="0">
                  <c:v>0.58599999999999997</c:v>
                </c:pt>
                <c:pt idx="1">
                  <c:v>4.4000000000000004E-2</c:v>
                </c:pt>
                <c:pt idx="2">
                  <c:v>6.7000000000000004E-2</c:v>
                </c:pt>
                <c:pt idx="3">
                  <c:v>3.7000000000000005E-2</c:v>
                </c:pt>
                <c:pt idx="4">
                  <c:v>8.199999999999999E-2</c:v>
                </c:pt>
                <c:pt idx="5">
                  <c:v>5.0000000000000001E-3</c:v>
                </c:pt>
              </c:numCache>
            </c:numRef>
          </c:val>
          <c:extLst>
            <c:ext xmlns:c16="http://schemas.microsoft.com/office/drawing/2014/chart" uri="{C3380CC4-5D6E-409C-BE32-E72D297353CC}">
              <c16:uniqueId val="{0000000C-BDF6-4A46-9528-6ACBADEA2002}"/>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5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450"/>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6485807021487"/>
          <c:y val="3.3732071204949428E-2"/>
          <c:w val="0.84595398369199248"/>
          <c:h val="0.80970038749384787"/>
        </c:manualLayout>
      </c:layout>
      <c:barChart>
        <c:barDir val="bar"/>
        <c:grouping val="clustered"/>
        <c:varyColors val="0"/>
        <c:ser>
          <c:idx val="0"/>
          <c:order val="0"/>
          <c:tx>
            <c:strRef>
              <c:f>'PRODUCCION HUEVO 2023'!$C$15</c:f>
              <c:strCache>
                <c:ptCount val="1"/>
                <c:pt idx="0">
                  <c:v>Huevo</c:v>
                </c:pt>
              </c:strCache>
            </c:strRef>
          </c:tx>
          <c:spPr>
            <a:solidFill>
              <a:schemeClr val="bg2">
                <a:lumMod val="50000"/>
              </a:schemeClr>
            </a:solidFill>
            <a:ln w="9525" cap="flat" cmpd="sng" algn="ctr">
              <a:solidFill>
                <a:schemeClr val="lt1">
                  <a:alpha val="50000"/>
                </a:schemeClr>
              </a:solidFill>
              <a:round/>
            </a:ln>
            <a:effectLst/>
          </c:spPr>
          <c:invertIfNegative val="0"/>
          <c:dLbls>
            <c:dLbl>
              <c:idx val="0"/>
              <c:layout>
                <c:manualLayout>
                  <c:x val="-3.3471128608923884E-3"/>
                  <c:y val="-4.62962962962979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CB-4BF1-90B4-F6516B90F666}"/>
                </c:ext>
              </c:extLst>
            </c:dLbl>
            <c:dLbl>
              <c:idx val="1"/>
              <c:layout>
                <c:manualLayout>
                  <c:x val="-6.124890638670166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CB-4BF1-90B4-F6516B90F666}"/>
                </c:ext>
              </c:extLst>
            </c:dLbl>
            <c:dLbl>
              <c:idx val="2"/>
              <c:layout>
                <c:manualLayout>
                  <c:x val="-3.34711286089249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CB-4BF1-90B4-F6516B90F666}"/>
                </c:ext>
              </c:extLst>
            </c:dLbl>
            <c:dLbl>
              <c:idx val="4"/>
              <c:layout>
                <c:manualLayout>
                  <c:x val="-3.3471128608922865E-3"/>
                  <c:y val="9.25925925925925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CB-4BF1-90B4-F6516B90F666}"/>
                </c:ext>
              </c:extLst>
            </c:dLbl>
            <c:dLbl>
              <c:idx val="5"/>
              <c:layout>
                <c:manualLayout>
                  <c:x val="-1.7915573053368329E-3"/>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CB-4BF1-90B4-F6516B90F66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'PRODUCCION HUEVO 2023'!$D$14:$I$14</c:f>
              <c:numCache>
                <c:formatCode>General</c:formatCode>
                <c:ptCount val="6"/>
                <c:pt idx="0">
                  <c:v>2018</c:v>
                </c:pt>
                <c:pt idx="1">
                  <c:v>2019</c:v>
                </c:pt>
                <c:pt idx="2">
                  <c:v>2020</c:v>
                </c:pt>
                <c:pt idx="3">
                  <c:v>2021</c:v>
                </c:pt>
                <c:pt idx="4">
                  <c:v>2022</c:v>
                </c:pt>
                <c:pt idx="5">
                  <c:v>2023</c:v>
                </c:pt>
              </c:numCache>
            </c:numRef>
          </c:cat>
          <c:val>
            <c:numRef>
              <c:f>'PRODUCCION HUEVO 2023'!$D$15:$I$15</c:f>
              <c:numCache>
                <c:formatCode>#,##0</c:formatCode>
                <c:ptCount val="6"/>
                <c:pt idx="0">
                  <c:v>14606.376668468887</c:v>
                </c:pt>
                <c:pt idx="1">
                  <c:v>14382.741467771435</c:v>
                </c:pt>
                <c:pt idx="2">
                  <c:v>16381.609156037346</c:v>
                </c:pt>
                <c:pt idx="3">
                  <c:v>17029</c:v>
                </c:pt>
                <c:pt idx="4">
                  <c:v>16250</c:v>
                </c:pt>
                <c:pt idx="5">
                  <c:v>16864</c:v>
                </c:pt>
              </c:numCache>
            </c:numRef>
          </c:val>
          <c:extLst>
            <c:ext xmlns:c16="http://schemas.microsoft.com/office/drawing/2014/chart" uri="{C3380CC4-5D6E-409C-BE32-E72D297353CC}">
              <c16:uniqueId val="{00000005-20CB-4BF1-90B4-F6516B90F666}"/>
            </c:ext>
          </c:extLst>
        </c:ser>
        <c:ser>
          <c:idx val="1"/>
          <c:order val="1"/>
          <c:tx>
            <c:strRef>
              <c:f>'PRODUCCION HUEVO 2023'!$C$16</c:f>
              <c:strCache>
                <c:ptCount val="1"/>
                <c:pt idx="0">
                  <c:v>Variación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'PRODUCCION HUEVO 2023'!$D$14:$I$14</c:f>
              <c:numCache>
                <c:formatCode>General</c:formatCode>
                <c:ptCount val="6"/>
                <c:pt idx="0">
                  <c:v>2018</c:v>
                </c:pt>
                <c:pt idx="1">
                  <c:v>2019</c:v>
                </c:pt>
                <c:pt idx="2">
                  <c:v>2020</c:v>
                </c:pt>
                <c:pt idx="3">
                  <c:v>2021</c:v>
                </c:pt>
                <c:pt idx="4">
                  <c:v>2022</c:v>
                </c:pt>
                <c:pt idx="5">
                  <c:v>2023</c:v>
                </c:pt>
              </c:numCache>
            </c:numRef>
          </c:cat>
          <c:val>
            <c:numRef>
              <c:f>'PRODUCCION HUEVO 2023'!$D$16:$I$16</c:f>
              <c:numCache>
                <c:formatCode>0.0%</c:formatCode>
                <c:ptCount val="6"/>
                <c:pt idx="0">
                  <c:v>5.6000000000000001E-2</c:v>
                </c:pt>
                <c:pt idx="1">
                  <c:v>-1.5310792387013982E-2</c:v>
                </c:pt>
                <c:pt idx="2">
                  <c:v>0.1389768211258566</c:v>
                </c:pt>
                <c:pt idx="3">
                  <c:v>3.9519368201020824E-2</c:v>
                </c:pt>
                <c:pt idx="4">
                  <c:v>-4.5745492982559165E-2</c:v>
                </c:pt>
                <c:pt idx="5">
                  <c:v>3.7784615384615382E-2</c:v>
                </c:pt>
              </c:numCache>
            </c:numRef>
          </c:val>
          <c:extLst>
            <c:ext xmlns:c16="http://schemas.microsoft.com/office/drawing/2014/chart" uri="{C3380CC4-5D6E-409C-BE32-E72D297353CC}">
              <c16:uniqueId val="{00000006-20CB-4BF1-90B4-F6516B90F666}"/>
            </c:ext>
          </c:extLst>
        </c:ser>
        <c:dLbls>
          <c:dLblPos val="inEnd"/>
          <c:showLegendKey val="0"/>
          <c:showVal val="1"/>
          <c:showCatName val="0"/>
          <c:showSerName val="0"/>
          <c:showPercent val="0"/>
          <c:showBubbleSize val="0"/>
        </c:dLbls>
        <c:gapWidth val="65"/>
        <c:axId val="839888256"/>
        <c:axId val="851502160"/>
      </c:barChart>
      <c:catAx>
        <c:axId val="83988825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s-CO" sz="1200"/>
                  <a:t>Periodo</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CO"/>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CO"/>
          </a:p>
        </c:txPr>
        <c:crossAx val="851502160"/>
        <c:crosses val="autoZero"/>
        <c:auto val="1"/>
        <c:lblAlgn val="ctr"/>
        <c:lblOffset val="100"/>
        <c:noMultiLvlLbl val="0"/>
      </c:catAx>
      <c:valAx>
        <c:axId val="851502160"/>
        <c:scaling>
          <c:orientation val="minMax"/>
          <c:max val="17000"/>
          <c:min val="700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s-CO" sz="1200"/>
                  <a:t>Millones</a:t>
                </a:r>
                <a:r>
                  <a:rPr lang="es-CO" sz="1200" baseline="0"/>
                  <a:t> de Unidades</a:t>
                </a:r>
                <a:endParaRPr lang="es-CO"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CO"/>
          </a:p>
        </c:txPr>
        <c:crossAx val="8398882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b="1" baseline="0" dirty="0"/>
              <a:t>Total  ( 1.817.130 tons )</a:t>
            </a:r>
            <a:endParaRPr lang="en-US" b="1"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CO"/>
        </a:p>
      </c:txPr>
    </c:title>
    <c:autoTitleDeleted val="0"/>
    <c:plotArea>
      <c:layout/>
      <c:barChart>
        <c:barDir val="col"/>
        <c:grouping val="clustered"/>
        <c:varyColors val="0"/>
        <c:ser>
          <c:idx val="0"/>
          <c:order val="0"/>
          <c:tx>
            <c:strRef>
              <c:f>'Graf Prod 2022'!$D$4</c:f>
              <c:strCache>
                <c:ptCount val="1"/>
                <c:pt idx="0">
                  <c:v>TONELADAS</c:v>
                </c:pt>
              </c:strCache>
            </c:strRef>
          </c:tx>
          <c:spPr>
            <a:solidFill>
              <a:schemeClr val="accent4">
                <a:lumMod val="60000"/>
                <a:lumOff val="40000"/>
              </a:schemeClr>
            </a:solidFill>
            <a:ln>
              <a:noFill/>
            </a:ln>
            <a:effectLst>
              <a:outerShdw blurRad="76200" dir="18900000" sy="23000" kx="-1200000" algn="bl" rotWithShape="0">
                <a:prstClr val="black">
                  <a:alpha val="20000"/>
                </a:prstClr>
              </a:outerShdw>
            </a:effectLst>
          </c:spPr>
          <c:invertIfNegative val="0"/>
          <c:dLbls>
            <c:dLbl>
              <c:idx val="0"/>
              <c:layout>
                <c:manualLayout>
                  <c:x val="-2.7777777777777779E-3"/>
                  <c:y val="9.492563429571303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A4-470F-A9CB-1D1BBA61EBCE}"/>
                </c:ext>
              </c:extLst>
            </c:dLbl>
            <c:dLbl>
              <c:idx val="1"/>
              <c:layout>
                <c:manualLayout>
                  <c:x val="-2.5462668816039986E-17"/>
                  <c:y val="-3.68037328667249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A4-470F-A9CB-1D1BBA61EBCE}"/>
                </c:ext>
              </c:extLst>
            </c:dLbl>
            <c:dLbl>
              <c:idx val="2"/>
              <c:layout>
                <c:manualLayout>
                  <c:x val="-5.0925337632079971E-17"/>
                  <c:y val="-1.293963254593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A4-470F-A9CB-1D1BBA61EBCE}"/>
                </c:ext>
              </c:extLst>
            </c:dLbl>
            <c:dLbl>
              <c:idx val="3"/>
              <c:layout>
                <c:manualLayout>
                  <c:x val="-8.3333333333333332E-3"/>
                  <c:y val="-1.29396325459318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A4-470F-A9CB-1D1BBA61EBCE}"/>
                </c:ext>
              </c:extLst>
            </c:dLbl>
            <c:dLbl>
              <c:idx val="4"/>
              <c:layout>
                <c:manualLayout>
                  <c:x val="-1.0185067526415994E-16"/>
                  <c:y val="5.57888597258667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A4-470F-A9CB-1D1BBA61EBCE}"/>
                </c:ext>
              </c:extLst>
            </c:dLbl>
            <c:dLbl>
              <c:idx val="5"/>
              <c:layout>
                <c:manualLayout>
                  <c:x val="0"/>
                  <c:y val="-5.48957421988918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A4-470F-A9CB-1D1BBA61EBCE}"/>
                </c:ext>
              </c:extLst>
            </c:dLbl>
            <c:dLbl>
              <c:idx val="6"/>
              <c:layout>
                <c:manualLayout>
                  <c:x val="-2.7777777777777779E-3"/>
                  <c:y val="-2.71103091280256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A4-470F-A9CB-1D1BBA61EBCE}"/>
                </c:ext>
              </c:extLst>
            </c:dLbl>
            <c:spPr>
              <a:solidFill>
                <a:schemeClr val="bg1">
                  <a:lumMod val="65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 Prod 2022'!$C$5:$C$11</c:f>
              <c:strCache>
                <c:ptCount val="7"/>
                <c:pt idx="0">
                  <c:v>Central</c:v>
                </c:pt>
                <c:pt idx="1">
                  <c:v>Santander</c:v>
                </c:pt>
                <c:pt idx="2">
                  <c:v>Valle</c:v>
                </c:pt>
                <c:pt idx="3">
                  <c:v>Costa</c:v>
                </c:pt>
                <c:pt idx="4">
                  <c:v>Eje Cafetero</c:v>
                </c:pt>
                <c:pt idx="5">
                  <c:v>Antioquia </c:v>
                </c:pt>
                <c:pt idx="6">
                  <c:v>Oriental</c:v>
                </c:pt>
              </c:strCache>
            </c:strRef>
          </c:cat>
          <c:val>
            <c:numRef>
              <c:f>'Graf Prod 2022'!$D$5:$D$11</c:f>
              <c:numCache>
                <c:formatCode>#,##0</c:formatCode>
                <c:ptCount val="7"/>
                <c:pt idx="0">
                  <c:v>480883</c:v>
                </c:pt>
                <c:pt idx="1">
                  <c:v>460546</c:v>
                </c:pt>
                <c:pt idx="2">
                  <c:v>355497</c:v>
                </c:pt>
                <c:pt idx="3">
                  <c:v>209257</c:v>
                </c:pt>
                <c:pt idx="4">
                  <c:v>136587</c:v>
                </c:pt>
                <c:pt idx="5">
                  <c:v>101189</c:v>
                </c:pt>
                <c:pt idx="6">
                  <c:v>73121</c:v>
                </c:pt>
              </c:numCache>
            </c:numRef>
          </c:val>
          <c:extLst>
            <c:ext xmlns:c16="http://schemas.microsoft.com/office/drawing/2014/chart" uri="{C3380CC4-5D6E-409C-BE32-E72D297353CC}">
              <c16:uniqueId val="{00000007-02A4-470F-A9CB-1D1BBA61EBCE}"/>
            </c:ext>
          </c:extLst>
        </c:ser>
        <c:dLbls>
          <c:dLblPos val="inEnd"/>
          <c:showLegendKey val="0"/>
          <c:showVal val="1"/>
          <c:showCatName val="0"/>
          <c:showSerName val="0"/>
          <c:showPercent val="0"/>
          <c:showBubbleSize val="0"/>
        </c:dLbls>
        <c:gapWidth val="41"/>
        <c:axId val="1705416768"/>
        <c:axId val="1705410112"/>
      </c:barChart>
      <c:catAx>
        <c:axId val="1705416768"/>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r>
                  <a:rPr lang="es-CO" sz="1050"/>
                  <a:t>Región</a:t>
                </a:r>
              </a:p>
            </c:rich>
          </c:tx>
          <c:overlay val="0"/>
          <c:spPr>
            <a:noFill/>
            <a:ln>
              <a:noFill/>
            </a:ln>
            <a:effectLst/>
          </c:spPr>
          <c:txPr>
            <a:bodyPr rot="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mn-lt"/>
                <a:ea typeface="+mn-ea"/>
                <a:cs typeface="+mn-cs"/>
              </a:defRPr>
            </a:pPr>
            <a:endParaRPr lang="es-CO"/>
          </a:p>
        </c:txPr>
        <c:crossAx val="1705410112"/>
        <c:crosses val="autoZero"/>
        <c:auto val="1"/>
        <c:lblAlgn val="ctr"/>
        <c:lblOffset val="100"/>
        <c:noMultiLvlLbl val="0"/>
      </c:catAx>
      <c:valAx>
        <c:axId val="1705410112"/>
        <c:scaling>
          <c:orientation val="minMax"/>
        </c:scaling>
        <c:delete val="1"/>
        <c:axPos val="l"/>
        <c:title>
          <c:tx>
            <c:rich>
              <a:bodyPr rot="-540000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r>
                  <a:rPr lang="es-CO" sz="1050"/>
                  <a:t>Toneladas</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dk1">
                      <a:lumMod val="65000"/>
                      <a:lumOff val="35000"/>
                    </a:schemeClr>
                  </a:solidFill>
                  <a:latin typeface="+mn-lt"/>
                  <a:ea typeface="+mn-ea"/>
                  <a:cs typeface="+mn-cs"/>
                </a:defRPr>
              </a:pPr>
              <a:endParaRPr lang="es-CO"/>
            </a:p>
          </c:txPr>
        </c:title>
        <c:numFmt formatCode="#,##0" sourceLinked="1"/>
        <c:majorTickMark val="none"/>
        <c:minorTickMark val="none"/>
        <c:tickLblPos val="nextTo"/>
        <c:crossAx val="1705416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t>PRODUCCION</a:t>
            </a:r>
            <a:r>
              <a:rPr lang="en-US" sz="1600" baseline="0" dirty="0"/>
              <a:t> DE HUEVO POR REGIÓN- Total </a:t>
            </a:r>
            <a:r>
              <a:rPr lang="en-US" sz="1600" baseline="0" dirty="0" err="1"/>
              <a:t>Millones</a:t>
            </a:r>
            <a:r>
              <a:rPr lang="en-US" sz="1600" baseline="0" dirty="0"/>
              <a:t> de </a:t>
            </a:r>
            <a:r>
              <a:rPr lang="en-US" sz="1600" baseline="0" dirty="0" err="1"/>
              <a:t>unidades</a:t>
            </a:r>
            <a:r>
              <a:rPr lang="en-US" sz="1600" baseline="0" dirty="0"/>
              <a:t> 16.864</a:t>
            </a:r>
            <a:endParaRPr lang="en-US" sz="1600" dirty="0"/>
          </a:p>
        </c:rich>
      </c:tx>
      <c:layout>
        <c:manualLayout>
          <c:xMode val="edge"/>
          <c:yMode val="edge"/>
          <c:x val="0.16212489063867014"/>
          <c:y val="3.240740740740740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manualLayout>
          <c:layoutTarget val="inner"/>
          <c:xMode val="edge"/>
          <c:yMode val="edge"/>
          <c:x val="5.8291776027996497E-2"/>
          <c:y val="0.25451407115777197"/>
          <c:w val="0.90004155730533686"/>
          <c:h val="0.49470691163604552"/>
        </c:manualLayout>
      </c:layout>
      <c:barChart>
        <c:barDir val="col"/>
        <c:grouping val="clustered"/>
        <c:varyColors val="0"/>
        <c:ser>
          <c:idx val="0"/>
          <c:order val="0"/>
          <c:tx>
            <c:strRef>
              <c:f>'Grafica Producción '!$D$21</c:f>
              <c:strCache>
                <c:ptCount val="1"/>
                <c:pt idx="0">
                  <c:v>TONELADAS</c:v>
                </c:pt>
              </c:strCache>
            </c:strRef>
          </c:tx>
          <c:spPr>
            <a:solidFill>
              <a:schemeClr val="accent2">
                <a:lumMod val="60000"/>
                <a:lumOff val="40000"/>
              </a:schemeClr>
            </a:solidFill>
            <a:ln w="9525" cap="flat" cmpd="sng" algn="ctr">
              <a:solidFill>
                <a:schemeClr val="lt1">
                  <a:alpha val="50000"/>
                </a:schemeClr>
              </a:solidFill>
              <a:round/>
            </a:ln>
            <a:effectLst/>
          </c:spPr>
          <c:invertIfNegative val="0"/>
          <c:dLbls>
            <c:dLbl>
              <c:idx val="0"/>
              <c:layout>
                <c:manualLayout>
                  <c:x val="-2.7777777777777779E-3"/>
                  <c:y val="4.5603674540682414E-3"/>
                </c:manualLayout>
              </c:layout>
              <c:tx>
                <c:rich>
                  <a:bodyPr/>
                  <a:lstStyle/>
                  <a:p>
                    <a:r>
                      <a:rPr lang="en-US" dirty="0"/>
                      <a:t>3.486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C92-46E0-9E8C-B7FA6D2F1C8F}"/>
                </c:ext>
              </c:extLst>
            </c:dLbl>
            <c:dLbl>
              <c:idx val="1"/>
              <c:layout>
                <c:manualLayout>
                  <c:x val="-2.777777777777803E-3"/>
                  <c:y val="-6.9262175561388156E-5"/>
                </c:manualLayout>
              </c:layout>
              <c:tx>
                <c:rich>
                  <a:bodyPr/>
                  <a:lstStyle/>
                  <a:p>
                    <a:r>
                      <a:rPr lang="en-US" dirty="0"/>
                      <a:t>5.298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92-46E0-9E8C-B7FA6D2F1C8F}"/>
                </c:ext>
              </c:extLst>
            </c:dLbl>
            <c:dLbl>
              <c:idx val="2"/>
              <c:layout>
                <c:manualLayout>
                  <c:x val="0"/>
                  <c:y val="4.5603674540681989E-3"/>
                </c:manualLayout>
              </c:layout>
              <c:tx>
                <c:rich>
                  <a:bodyPr/>
                  <a:lstStyle/>
                  <a:p>
                    <a:r>
                      <a:rPr lang="en-US" dirty="0"/>
                      <a:t>4.390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92-46E0-9E8C-B7FA6D2F1C8F}"/>
                </c:ext>
              </c:extLst>
            </c:dLbl>
            <c:dLbl>
              <c:idx val="3"/>
              <c:layout>
                <c:manualLayout>
                  <c:x val="9.2871483904306412E-3"/>
                  <c:y val="-2.7389937116980512E-2"/>
                </c:manualLayout>
              </c:layout>
              <c:tx>
                <c:rich>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r>
                      <a:rPr lang="en-US" dirty="0"/>
                      <a:t>653</a:t>
                    </a:r>
                  </a:p>
                </c:rich>
              </c:tx>
              <c:spPr>
                <a:solidFill>
                  <a:schemeClr val="bg2">
                    <a:lumMod val="75000"/>
                  </a:schemeClr>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layout>
                    <c:manualLayout>
                      <c:w val="7.4885454440565088E-2"/>
                      <c:h val="4.949184250779546E-2"/>
                    </c:manualLayout>
                  </c15:layout>
                  <c15:showDataLabelsRange val="0"/>
                </c:ext>
                <c:ext xmlns:c16="http://schemas.microsoft.com/office/drawing/2014/chart" uri="{C3380CC4-5D6E-409C-BE32-E72D297353CC}">
                  <c16:uniqueId val="{00000003-3C92-46E0-9E8C-B7FA6D2F1C8F}"/>
                </c:ext>
              </c:extLst>
            </c:dLbl>
            <c:dLbl>
              <c:idx val="4"/>
              <c:layout>
                <c:manualLayout>
                  <c:x val="0"/>
                  <c:y val="-3.9891367745698457E-3"/>
                </c:manualLayout>
              </c:layout>
              <c:tx>
                <c:rich>
                  <a:bodyPr/>
                  <a:lstStyle/>
                  <a:p>
                    <a:r>
                      <a:rPr lang="en-US" dirty="0"/>
                      <a:t>880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C92-46E0-9E8C-B7FA6D2F1C8F}"/>
                </c:ext>
              </c:extLst>
            </c:dLbl>
            <c:dLbl>
              <c:idx val="5"/>
              <c:layout>
                <c:manualLayout>
                  <c:x val="6.191513512679124E-3"/>
                  <c:y val="2.2230145762956774E-2"/>
                </c:manualLayout>
              </c:layout>
              <c:tx>
                <c:rich>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r>
                      <a:rPr lang="en-US" dirty="0"/>
                      <a:t>1.815</a:t>
                    </a:r>
                  </a:p>
                </c:rich>
              </c:tx>
              <c:spPr>
                <a:solidFill>
                  <a:schemeClr val="bg2">
                    <a:lumMod val="75000"/>
                  </a:schemeClr>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layout>
                    <c:manualLayout>
                      <c:w val="9.1055330441289842E-2"/>
                      <c:h val="8.3519847287792354E-2"/>
                    </c:manualLayout>
                  </c15:layout>
                  <c15:showDataLabelsRange val="0"/>
                </c:ext>
                <c:ext xmlns:c16="http://schemas.microsoft.com/office/drawing/2014/chart" uri="{C3380CC4-5D6E-409C-BE32-E72D297353CC}">
                  <c16:uniqueId val="{00000005-3C92-46E0-9E8C-B7FA6D2F1C8F}"/>
                </c:ext>
              </c:extLst>
            </c:dLbl>
            <c:dLbl>
              <c:idx val="6"/>
              <c:layout>
                <c:manualLayout>
                  <c:x val="0"/>
                  <c:y val="9.8425196850393699E-4"/>
                </c:manualLayout>
              </c:layout>
              <c:tx>
                <c:rich>
                  <a:bodyPr/>
                  <a:lstStyle/>
                  <a:p>
                    <a:r>
                      <a:rPr lang="en-US" dirty="0"/>
                      <a:t>342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C92-46E0-9E8C-B7FA6D2F1C8F}"/>
                </c:ext>
              </c:extLst>
            </c:dLbl>
            <c:spPr>
              <a:solidFill>
                <a:schemeClr val="bg2">
                  <a:lumMod val="75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Producción '!$C$22:$C$28</c:f>
              <c:strCache>
                <c:ptCount val="7"/>
                <c:pt idx="0">
                  <c:v>Santander</c:v>
                </c:pt>
                <c:pt idx="1">
                  <c:v>Central</c:v>
                </c:pt>
                <c:pt idx="2">
                  <c:v>Valle</c:v>
                </c:pt>
                <c:pt idx="3">
                  <c:v>Costa</c:v>
                </c:pt>
                <c:pt idx="4">
                  <c:v>Eje Cafetero</c:v>
                </c:pt>
                <c:pt idx="5">
                  <c:v>Antioquia </c:v>
                </c:pt>
                <c:pt idx="6">
                  <c:v>Oriental</c:v>
                </c:pt>
              </c:strCache>
            </c:strRef>
          </c:cat>
          <c:val>
            <c:numRef>
              <c:f>'Grafica Producción '!$D$22:$D$28</c:f>
              <c:numCache>
                <c:formatCode>#,##0</c:formatCode>
                <c:ptCount val="7"/>
                <c:pt idx="0">
                  <c:v>3309</c:v>
                </c:pt>
                <c:pt idx="1">
                  <c:v>5156</c:v>
                </c:pt>
                <c:pt idx="2">
                  <c:v>4065</c:v>
                </c:pt>
                <c:pt idx="3" formatCode="General">
                  <c:v>748</c:v>
                </c:pt>
                <c:pt idx="4" formatCode="General">
                  <c:v>908</c:v>
                </c:pt>
                <c:pt idx="5">
                  <c:v>1754</c:v>
                </c:pt>
                <c:pt idx="6" formatCode="General">
                  <c:v>311</c:v>
                </c:pt>
              </c:numCache>
            </c:numRef>
          </c:val>
          <c:extLst>
            <c:ext xmlns:c16="http://schemas.microsoft.com/office/drawing/2014/chart" uri="{C3380CC4-5D6E-409C-BE32-E72D297353CC}">
              <c16:uniqueId val="{00000007-3C92-46E0-9E8C-B7FA6D2F1C8F}"/>
            </c:ext>
          </c:extLst>
        </c:ser>
        <c:dLbls>
          <c:dLblPos val="inEnd"/>
          <c:showLegendKey val="0"/>
          <c:showVal val="1"/>
          <c:showCatName val="0"/>
          <c:showSerName val="0"/>
          <c:showPercent val="0"/>
          <c:showBubbleSize val="0"/>
        </c:dLbls>
        <c:gapWidth val="65"/>
        <c:axId val="1781139008"/>
        <c:axId val="1781142336"/>
      </c:barChart>
      <c:catAx>
        <c:axId val="178113900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s-CO" sz="1200"/>
                  <a:t>Regiones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CO"/>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s-CO"/>
          </a:p>
        </c:txPr>
        <c:crossAx val="1781142336"/>
        <c:crosses val="autoZero"/>
        <c:auto val="1"/>
        <c:lblAlgn val="ctr"/>
        <c:lblOffset val="100"/>
        <c:noMultiLvlLbl val="0"/>
      </c:catAx>
      <c:valAx>
        <c:axId val="17811423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s-CO" sz="1200"/>
                  <a:t>Unidades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s-CO"/>
            </a:p>
          </c:txPr>
        </c:title>
        <c:numFmt formatCode="#,##0" sourceLinked="1"/>
        <c:majorTickMark val="none"/>
        <c:minorTickMark val="none"/>
        <c:tickLblPos val="nextTo"/>
        <c:crossAx val="178113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Hoja1!$B$2</c:f>
              <c:strCache>
                <c:ptCount val="1"/>
                <c:pt idx="0">
                  <c:v>Kg x Hab</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70-46E2-928B-DA11BFC016B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70-46E2-928B-DA11BFC016B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70-46E2-928B-DA11BFC016B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70-46E2-928B-DA11BFC016B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70-46E2-928B-DA11BFC016BA}"/>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70-46E2-928B-DA11BFC016B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70-46E2-928B-DA11BFC016BA}"/>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70-46E2-928B-DA11BFC016BA}"/>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70-46E2-928B-DA11BFC016BA}"/>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870-46E2-928B-DA11BFC016BA}"/>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870-46E2-928B-DA11BFC016BA}"/>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870-46E2-928B-DA11BFC016BA}"/>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870-46E2-928B-DA11BFC016BA}"/>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870-46E2-928B-DA11BFC016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Hoja1!$A$3:$A$16</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Hoja1!$B$3:$B$16</c:f>
              <c:numCache>
                <c:formatCode>#,##0.0_);\(#,##0.0\)</c:formatCode>
                <c:ptCount val="14"/>
                <c:pt idx="0">
                  <c:v>23.4</c:v>
                </c:pt>
                <c:pt idx="1">
                  <c:v>23.8</c:v>
                </c:pt>
                <c:pt idx="2">
                  <c:v>23.877793736414528</c:v>
                </c:pt>
                <c:pt idx="3">
                  <c:v>27.1</c:v>
                </c:pt>
                <c:pt idx="4">
                  <c:v>29.306253681549883</c:v>
                </c:pt>
                <c:pt idx="5">
                  <c:v>30.368766292874163</c:v>
                </c:pt>
                <c:pt idx="6">
                  <c:v>31.128364205638519</c:v>
                </c:pt>
                <c:pt idx="7">
                  <c:v>32.977934442364287</c:v>
                </c:pt>
                <c:pt idx="8">
                  <c:v>35.554925904312903</c:v>
                </c:pt>
                <c:pt idx="9">
                  <c:v>36.472631152885114</c:v>
                </c:pt>
                <c:pt idx="10">
                  <c:v>34.024575652492373</c:v>
                </c:pt>
                <c:pt idx="11">
                  <c:v>35.077705564345131</c:v>
                </c:pt>
                <c:pt idx="12">
                  <c:v>36.570565892125181</c:v>
                </c:pt>
                <c:pt idx="13">
                  <c:v>35.799999999999997</c:v>
                </c:pt>
              </c:numCache>
            </c:numRef>
          </c:val>
          <c:extLst>
            <c:ext xmlns:c16="http://schemas.microsoft.com/office/drawing/2014/chart" uri="{C3380CC4-5D6E-409C-BE32-E72D297353CC}">
              <c16:uniqueId val="{0000000E-4870-46E2-928B-DA11BFC016BA}"/>
            </c:ext>
          </c:extLst>
        </c:ser>
        <c:dLbls>
          <c:showLegendKey val="0"/>
          <c:showVal val="0"/>
          <c:showCatName val="0"/>
          <c:showSerName val="0"/>
          <c:showPercent val="0"/>
          <c:showBubbleSize val="0"/>
        </c:dLbls>
        <c:gapWidth val="219"/>
        <c:overlap val="-27"/>
        <c:axId val="1394267776"/>
        <c:axId val="1394268192"/>
      </c:barChart>
      <c:catAx>
        <c:axId val="139426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94268192"/>
        <c:crosses val="autoZero"/>
        <c:auto val="1"/>
        <c:lblAlgn val="ctr"/>
        <c:lblOffset val="100"/>
        <c:noMultiLvlLbl val="0"/>
      </c:catAx>
      <c:valAx>
        <c:axId val="1394268192"/>
        <c:scaling>
          <c:orientation val="minMax"/>
        </c:scaling>
        <c:delete val="0"/>
        <c:axPos val="l"/>
        <c:majorGridlines>
          <c:spPr>
            <a:ln w="9525" cap="flat" cmpd="sng" algn="ctr">
              <a:solidFill>
                <a:schemeClr val="tx1">
                  <a:lumMod val="15000"/>
                  <a:lumOff val="85000"/>
                </a:schemeClr>
              </a:solidFill>
              <a:round/>
            </a:ln>
            <a:effectLst/>
          </c:spPr>
        </c:majorGridlines>
        <c:numFmt formatCode="#,##0.0_);\(#,##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9426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Unidades</a:t>
            </a:r>
            <a:r>
              <a:rPr lang="en-US" baseline="0" dirty="0"/>
              <a:t> </a:t>
            </a:r>
            <a:r>
              <a:rPr lang="en-US" baseline="0" dirty="0" err="1"/>
              <a:t>huevo</a:t>
            </a:r>
            <a:r>
              <a:rPr lang="en-US" dirty="0"/>
              <a:t> x </a:t>
            </a:r>
            <a:r>
              <a:rPr lang="en-US" dirty="0" err="1"/>
              <a:t>Hab</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Hoja2!$B$1</c:f>
              <c:strCache>
                <c:ptCount val="1"/>
                <c:pt idx="0">
                  <c:v>Kg x Hab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Hoja2!$B$2:$B$15</c:f>
              <c:numCache>
                <c:formatCode>0</c:formatCode>
                <c:ptCount val="14"/>
                <c:pt idx="0">
                  <c:v>214</c:v>
                </c:pt>
                <c:pt idx="1">
                  <c:v>234</c:v>
                </c:pt>
                <c:pt idx="2" formatCode="#,##0">
                  <c:v>228</c:v>
                </c:pt>
                <c:pt idx="3" formatCode="#,##0">
                  <c:v>236</c:v>
                </c:pt>
                <c:pt idx="4" formatCode="General">
                  <c:v>242</c:v>
                </c:pt>
                <c:pt idx="5" formatCode="General">
                  <c:v>252</c:v>
                </c:pt>
                <c:pt idx="6" formatCode="General">
                  <c:v>262</c:v>
                </c:pt>
                <c:pt idx="7" formatCode="General">
                  <c:v>280</c:v>
                </c:pt>
                <c:pt idx="8" formatCode="General">
                  <c:v>303</c:v>
                </c:pt>
                <c:pt idx="9" formatCode="General">
                  <c:v>292</c:v>
                </c:pt>
                <c:pt idx="10" formatCode="General">
                  <c:v>325</c:v>
                </c:pt>
                <c:pt idx="11" formatCode="General">
                  <c:v>334</c:v>
                </c:pt>
                <c:pt idx="12" formatCode="General">
                  <c:v>311</c:v>
                </c:pt>
                <c:pt idx="13" formatCode="General">
                  <c:v>325</c:v>
                </c:pt>
              </c:numCache>
            </c:numRef>
          </c:val>
          <c:extLst>
            <c:ext xmlns:c16="http://schemas.microsoft.com/office/drawing/2014/chart" uri="{C3380CC4-5D6E-409C-BE32-E72D297353CC}">
              <c16:uniqueId val="{00000000-E246-4128-9DD8-DA8FEEBA9222}"/>
            </c:ext>
          </c:extLst>
        </c:ser>
        <c:dLbls>
          <c:showLegendKey val="0"/>
          <c:showVal val="0"/>
          <c:showCatName val="0"/>
          <c:showSerName val="0"/>
          <c:showPercent val="0"/>
          <c:showBubbleSize val="0"/>
        </c:dLbls>
        <c:gapWidth val="219"/>
        <c:overlap val="-27"/>
        <c:axId val="1394274016"/>
        <c:axId val="1394265696"/>
      </c:barChart>
      <c:catAx>
        <c:axId val="139427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94265696"/>
        <c:crosses val="autoZero"/>
        <c:auto val="1"/>
        <c:lblAlgn val="ctr"/>
        <c:lblOffset val="100"/>
        <c:noMultiLvlLbl val="0"/>
      </c:catAx>
      <c:valAx>
        <c:axId val="1394265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94274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PRECIO</a:t>
            </a:r>
            <a:r>
              <a:rPr lang="en-US" baseline="0" dirty="0"/>
              <a:t> DE POLLO  kg </a:t>
            </a:r>
            <a:endParaRPr lang="en-US" dirty="0"/>
          </a:p>
        </c:rich>
      </c:tx>
      <c:layout>
        <c:manualLayout>
          <c:xMode val="edge"/>
          <c:yMode val="edge"/>
          <c:x val="0.31928716493534615"/>
          <c:y val="2.11786396576197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Hoja1!$B$1</c:f>
              <c:strCache>
                <c:ptCount val="1"/>
                <c:pt idx="0">
                  <c:v>2020</c:v>
                </c:pt>
              </c:strCache>
            </c:strRef>
          </c:tx>
          <c:spPr>
            <a:ln w="28575" cap="rnd">
              <a:solidFill>
                <a:schemeClr val="accent1"/>
              </a:solidFill>
              <a:round/>
            </a:ln>
            <a:effectLst/>
          </c:spPr>
          <c:marker>
            <c:symbol val="none"/>
          </c:marker>
          <c:cat>
            <c:strRef>
              <c:f>Hoja1!$A$2:$A$13</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Hoja1!$B$2:$B$13</c:f>
              <c:numCache>
                <c:formatCode>_(* #,##0_);_(* \(#,##0\);_(* "-"??_);_(@_)</c:formatCode>
                <c:ptCount val="12"/>
                <c:pt idx="0">
                  <c:v>8863.2000000000007</c:v>
                </c:pt>
                <c:pt idx="1">
                  <c:v>8604</c:v>
                </c:pt>
                <c:pt idx="2">
                  <c:v>8308.25</c:v>
                </c:pt>
                <c:pt idx="3">
                  <c:v>7006.6</c:v>
                </c:pt>
                <c:pt idx="4">
                  <c:v>6704.25</c:v>
                </c:pt>
                <c:pt idx="5">
                  <c:v>8674.75</c:v>
                </c:pt>
                <c:pt idx="6">
                  <c:v>8703.4</c:v>
                </c:pt>
                <c:pt idx="7">
                  <c:v>8500.25</c:v>
                </c:pt>
                <c:pt idx="8">
                  <c:v>7956.25</c:v>
                </c:pt>
                <c:pt idx="9">
                  <c:v>7885</c:v>
                </c:pt>
                <c:pt idx="10">
                  <c:v>8225</c:v>
                </c:pt>
                <c:pt idx="11">
                  <c:v>8601.6</c:v>
                </c:pt>
              </c:numCache>
            </c:numRef>
          </c:val>
          <c:smooth val="0"/>
          <c:extLst>
            <c:ext xmlns:c16="http://schemas.microsoft.com/office/drawing/2014/chart" uri="{C3380CC4-5D6E-409C-BE32-E72D297353CC}">
              <c16:uniqueId val="{00000000-2DCB-49AD-B225-8554FE0E1B4F}"/>
            </c:ext>
          </c:extLst>
        </c:ser>
        <c:ser>
          <c:idx val="1"/>
          <c:order val="1"/>
          <c:tx>
            <c:strRef>
              <c:f>Hoja1!$C$1</c:f>
              <c:strCache>
                <c:ptCount val="1"/>
                <c:pt idx="0">
                  <c:v>2021</c:v>
                </c:pt>
              </c:strCache>
            </c:strRef>
          </c:tx>
          <c:spPr>
            <a:ln w="28575" cap="rnd">
              <a:solidFill>
                <a:schemeClr val="accent2"/>
              </a:solidFill>
              <a:round/>
            </a:ln>
            <a:effectLst/>
          </c:spPr>
          <c:marker>
            <c:symbol val="none"/>
          </c:marker>
          <c:cat>
            <c:strRef>
              <c:f>Hoja1!$A$2:$A$13</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Hoja1!$C$2:$C$13</c:f>
              <c:numCache>
                <c:formatCode>_(* #,##0_);_(* \(#,##0\);_(* "-"??_);_(@_)</c:formatCode>
                <c:ptCount val="12"/>
                <c:pt idx="0">
                  <c:v>9131.25</c:v>
                </c:pt>
                <c:pt idx="1">
                  <c:v>8887.5</c:v>
                </c:pt>
                <c:pt idx="2">
                  <c:v>9480</c:v>
                </c:pt>
                <c:pt idx="3">
                  <c:v>9537.5</c:v>
                </c:pt>
                <c:pt idx="4">
                  <c:v>10580.666666666666</c:v>
                </c:pt>
                <c:pt idx="5">
                  <c:v>11510.5</c:v>
                </c:pt>
                <c:pt idx="6">
                  <c:v>11760</c:v>
                </c:pt>
                <c:pt idx="7">
                  <c:v>12566.75</c:v>
                </c:pt>
                <c:pt idx="8">
                  <c:v>12937.5</c:v>
                </c:pt>
                <c:pt idx="9">
                  <c:v>12705</c:v>
                </c:pt>
                <c:pt idx="10">
                  <c:v>12408.333333333334</c:v>
                </c:pt>
                <c:pt idx="11">
                  <c:v>12712.5</c:v>
                </c:pt>
              </c:numCache>
            </c:numRef>
          </c:val>
          <c:smooth val="0"/>
          <c:extLst>
            <c:ext xmlns:c16="http://schemas.microsoft.com/office/drawing/2014/chart" uri="{C3380CC4-5D6E-409C-BE32-E72D297353CC}">
              <c16:uniqueId val="{00000001-2DCB-49AD-B225-8554FE0E1B4F}"/>
            </c:ext>
          </c:extLst>
        </c:ser>
        <c:ser>
          <c:idx val="2"/>
          <c:order val="2"/>
          <c:tx>
            <c:strRef>
              <c:f>Hoja1!$D$1</c:f>
              <c:strCache>
                <c:ptCount val="1"/>
                <c:pt idx="0">
                  <c:v>2022</c:v>
                </c:pt>
              </c:strCache>
            </c:strRef>
          </c:tx>
          <c:spPr>
            <a:ln w="28575" cap="rnd">
              <a:solidFill>
                <a:schemeClr val="accent3"/>
              </a:solidFill>
              <a:round/>
            </a:ln>
            <a:effectLst/>
          </c:spPr>
          <c:marker>
            <c:symbol val="none"/>
          </c:marker>
          <c:cat>
            <c:strRef>
              <c:f>Hoja1!$A$2:$A$13</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Hoja1!$D$2:$D$13</c:f>
              <c:numCache>
                <c:formatCode>_(* #,##0_);_(* \(#,##0\);_(* "-"??_);_(@_)</c:formatCode>
                <c:ptCount val="12"/>
                <c:pt idx="0">
                  <c:v>12800</c:v>
                </c:pt>
                <c:pt idx="1">
                  <c:v>11750</c:v>
                </c:pt>
                <c:pt idx="2">
                  <c:v>12975</c:v>
                </c:pt>
                <c:pt idx="3">
                  <c:v>13783.25</c:v>
                </c:pt>
                <c:pt idx="4">
                  <c:v>13835</c:v>
                </c:pt>
                <c:pt idx="5">
                  <c:v>13435.5</c:v>
                </c:pt>
                <c:pt idx="6">
                  <c:v>13587.5</c:v>
                </c:pt>
                <c:pt idx="7">
                  <c:v>14545</c:v>
                </c:pt>
                <c:pt idx="8">
                  <c:v>15187.5</c:v>
                </c:pt>
                <c:pt idx="9">
                  <c:v>14833.5</c:v>
                </c:pt>
                <c:pt idx="10">
                  <c:v>13793.4</c:v>
                </c:pt>
                <c:pt idx="11">
                  <c:v>14800</c:v>
                </c:pt>
              </c:numCache>
            </c:numRef>
          </c:val>
          <c:smooth val="0"/>
          <c:extLst>
            <c:ext xmlns:c16="http://schemas.microsoft.com/office/drawing/2014/chart" uri="{C3380CC4-5D6E-409C-BE32-E72D297353CC}">
              <c16:uniqueId val="{00000002-2DCB-49AD-B225-8554FE0E1B4F}"/>
            </c:ext>
          </c:extLst>
        </c:ser>
        <c:ser>
          <c:idx val="3"/>
          <c:order val="3"/>
          <c:tx>
            <c:strRef>
              <c:f>Hoja1!$E$1</c:f>
              <c:strCache>
                <c:ptCount val="1"/>
                <c:pt idx="0">
                  <c:v>2023</c:v>
                </c:pt>
              </c:strCache>
            </c:strRef>
          </c:tx>
          <c:spPr>
            <a:ln w="28575" cap="rnd">
              <a:solidFill>
                <a:schemeClr val="accent4"/>
              </a:solidFill>
              <a:round/>
            </a:ln>
            <a:effectLst/>
          </c:spPr>
          <c:marker>
            <c:symbol val="none"/>
          </c:marker>
          <c:cat>
            <c:strRef>
              <c:f>Hoja1!$A$2:$A$13</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Hoja1!$E$2:$E$13</c:f>
              <c:numCache>
                <c:formatCode>_(* #,##0_);_(* \(#,##0\);_(* "-"??_);_(@_)</c:formatCode>
                <c:ptCount val="12"/>
                <c:pt idx="0" formatCode="#,##0">
                  <c:v>14500</c:v>
                </c:pt>
                <c:pt idx="1">
                  <c:v>14300</c:v>
                </c:pt>
                <c:pt idx="2">
                  <c:v>14900</c:v>
                </c:pt>
                <c:pt idx="3">
                  <c:v>14500</c:v>
                </c:pt>
                <c:pt idx="4">
                  <c:v>14400</c:v>
                </c:pt>
                <c:pt idx="5" formatCode="#,##0">
                  <c:v>14200</c:v>
                </c:pt>
                <c:pt idx="6" formatCode="#,##0">
                  <c:v>14300</c:v>
                </c:pt>
                <c:pt idx="7">
                  <c:v>14800</c:v>
                </c:pt>
                <c:pt idx="8">
                  <c:v>14750</c:v>
                </c:pt>
                <c:pt idx="9">
                  <c:v>14650</c:v>
                </c:pt>
                <c:pt idx="10">
                  <c:v>14700</c:v>
                </c:pt>
                <c:pt idx="11">
                  <c:v>14750</c:v>
                </c:pt>
              </c:numCache>
            </c:numRef>
          </c:val>
          <c:smooth val="0"/>
          <c:extLst>
            <c:ext xmlns:c16="http://schemas.microsoft.com/office/drawing/2014/chart" uri="{C3380CC4-5D6E-409C-BE32-E72D297353CC}">
              <c16:uniqueId val="{00000003-2DCB-49AD-B225-8554FE0E1B4F}"/>
            </c:ext>
          </c:extLst>
        </c:ser>
        <c:dLbls>
          <c:showLegendKey val="0"/>
          <c:showVal val="0"/>
          <c:showCatName val="0"/>
          <c:showSerName val="0"/>
          <c:showPercent val="0"/>
          <c:showBubbleSize val="0"/>
        </c:dLbls>
        <c:smooth val="0"/>
        <c:axId val="2002668159"/>
        <c:axId val="2132230287"/>
      </c:lineChart>
      <c:catAx>
        <c:axId val="2002668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32230287"/>
        <c:crosses val="autoZero"/>
        <c:auto val="1"/>
        <c:lblAlgn val="ctr"/>
        <c:lblOffset val="100"/>
        <c:noMultiLvlLbl val="0"/>
      </c:catAx>
      <c:valAx>
        <c:axId val="2132230287"/>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02668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PRECIO</a:t>
            </a:r>
            <a:r>
              <a:rPr lang="en-US" baseline="0"/>
              <a:t> HUEVO 2023</a:t>
            </a:r>
            <a:endParaRPr lang="en-US"/>
          </a:p>
        </c:rich>
      </c:tx>
      <c:layout>
        <c:manualLayout>
          <c:xMode val="edge"/>
          <c:yMode val="edge"/>
          <c:x val="4.9647157542705774E-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Hoja3!$A$5</c:f>
              <c:strCache>
                <c:ptCount val="1"/>
                <c:pt idx="0">
                  <c:v>2020</c:v>
                </c:pt>
              </c:strCache>
            </c:strRef>
          </c:tx>
          <c:spPr>
            <a:ln w="28575" cap="rnd">
              <a:solidFill>
                <a:schemeClr val="accent1"/>
              </a:solidFill>
              <a:round/>
            </a:ln>
            <a:effectLst/>
          </c:spPr>
          <c:marker>
            <c:symbol val="none"/>
          </c:marker>
          <c:cat>
            <c:strRef>
              <c:f>Hoja3!$B$4:$M$4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Hoja3!$B$5:$M$5</c:f>
              <c:numCache>
                <c:formatCode>General</c:formatCode>
                <c:ptCount val="12"/>
                <c:pt idx="0">
                  <c:v>298</c:v>
                </c:pt>
                <c:pt idx="1">
                  <c:v>300</c:v>
                </c:pt>
                <c:pt idx="2">
                  <c:v>289</c:v>
                </c:pt>
                <c:pt idx="3">
                  <c:v>340</c:v>
                </c:pt>
                <c:pt idx="4">
                  <c:v>328</c:v>
                </c:pt>
                <c:pt idx="5">
                  <c:v>290</c:v>
                </c:pt>
                <c:pt idx="6">
                  <c:v>258</c:v>
                </c:pt>
                <c:pt idx="7">
                  <c:v>244</c:v>
                </c:pt>
                <c:pt idx="8">
                  <c:v>260</c:v>
                </c:pt>
                <c:pt idx="9">
                  <c:v>286</c:v>
                </c:pt>
                <c:pt idx="10">
                  <c:v>322</c:v>
                </c:pt>
                <c:pt idx="11">
                  <c:v>338</c:v>
                </c:pt>
              </c:numCache>
            </c:numRef>
          </c:val>
          <c:smooth val="0"/>
          <c:extLst>
            <c:ext xmlns:c16="http://schemas.microsoft.com/office/drawing/2014/chart" uri="{C3380CC4-5D6E-409C-BE32-E72D297353CC}">
              <c16:uniqueId val="{00000000-78D3-4CF9-BF09-8B096FF009BB}"/>
            </c:ext>
          </c:extLst>
        </c:ser>
        <c:ser>
          <c:idx val="1"/>
          <c:order val="1"/>
          <c:tx>
            <c:strRef>
              <c:f>Hoja3!$A$6</c:f>
              <c:strCache>
                <c:ptCount val="1"/>
                <c:pt idx="0">
                  <c:v>2021</c:v>
                </c:pt>
              </c:strCache>
            </c:strRef>
          </c:tx>
          <c:spPr>
            <a:ln w="28575" cap="rnd">
              <a:solidFill>
                <a:schemeClr val="accent2"/>
              </a:solidFill>
              <a:round/>
            </a:ln>
            <a:effectLst/>
          </c:spPr>
          <c:marker>
            <c:symbol val="none"/>
          </c:marker>
          <c:cat>
            <c:strRef>
              <c:f>Hoja3!$B$4:$M$4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Hoja3!$B$6:$M$6</c:f>
              <c:numCache>
                <c:formatCode>General</c:formatCode>
                <c:ptCount val="12"/>
                <c:pt idx="0">
                  <c:v>324</c:v>
                </c:pt>
                <c:pt idx="1">
                  <c:v>325</c:v>
                </c:pt>
                <c:pt idx="2">
                  <c:v>338</c:v>
                </c:pt>
                <c:pt idx="3">
                  <c:v>337</c:v>
                </c:pt>
                <c:pt idx="4">
                  <c:v>400</c:v>
                </c:pt>
                <c:pt idx="5">
                  <c:v>455</c:v>
                </c:pt>
                <c:pt idx="6">
                  <c:v>440</c:v>
                </c:pt>
                <c:pt idx="7">
                  <c:v>407</c:v>
                </c:pt>
                <c:pt idx="8">
                  <c:v>342</c:v>
                </c:pt>
                <c:pt idx="9">
                  <c:v>352</c:v>
                </c:pt>
                <c:pt idx="10">
                  <c:v>392</c:v>
                </c:pt>
                <c:pt idx="11">
                  <c:v>442</c:v>
                </c:pt>
              </c:numCache>
            </c:numRef>
          </c:val>
          <c:smooth val="0"/>
          <c:extLst>
            <c:ext xmlns:c16="http://schemas.microsoft.com/office/drawing/2014/chart" uri="{C3380CC4-5D6E-409C-BE32-E72D297353CC}">
              <c16:uniqueId val="{00000001-78D3-4CF9-BF09-8B096FF009BB}"/>
            </c:ext>
          </c:extLst>
        </c:ser>
        <c:ser>
          <c:idx val="2"/>
          <c:order val="2"/>
          <c:tx>
            <c:strRef>
              <c:f>Hoja3!$A$7</c:f>
              <c:strCache>
                <c:ptCount val="1"/>
                <c:pt idx="0">
                  <c:v>2022</c:v>
                </c:pt>
              </c:strCache>
            </c:strRef>
          </c:tx>
          <c:spPr>
            <a:ln w="28575" cap="rnd">
              <a:solidFill>
                <a:schemeClr val="accent3"/>
              </a:solidFill>
              <a:round/>
            </a:ln>
            <a:effectLst/>
          </c:spPr>
          <c:marker>
            <c:symbol val="none"/>
          </c:marker>
          <c:cat>
            <c:strRef>
              <c:f>Hoja3!$B$4:$M$4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Hoja3!$B$7:$M$7</c:f>
              <c:numCache>
                <c:formatCode>General</c:formatCode>
                <c:ptCount val="12"/>
                <c:pt idx="0">
                  <c:v>422</c:v>
                </c:pt>
                <c:pt idx="1">
                  <c:v>445</c:v>
                </c:pt>
                <c:pt idx="2">
                  <c:v>485</c:v>
                </c:pt>
                <c:pt idx="3">
                  <c:v>499</c:v>
                </c:pt>
                <c:pt idx="4">
                  <c:v>492</c:v>
                </c:pt>
                <c:pt idx="5">
                  <c:v>491</c:v>
                </c:pt>
                <c:pt idx="6">
                  <c:v>472</c:v>
                </c:pt>
                <c:pt idx="7">
                  <c:v>490</c:v>
                </c:pt>
                <c:pt idx="8">
                  <c:v>532</c:v>
                </c:pt>
                <c:pt idx="9">
                  <c:v>536</c:v>
                </c:pt>
                <c:pt idx="10">
                  <c:v>576</c:v>
                </c:pt>
                <c:pt idx="11">
                  <c:v>551</c:v>
                </c:pt>
              </c:numCache>
            </c:numRef>
          </c:val>
          <c:smooth val="0"/>
          <c:extLst>
            <c:ext xmlns:c16="http://schemas.microsoft.com/office/drawing/2014/chart" uri="{C3380CC4-5D6E-409C-BE32-E72D297353CC}">
              <c16:uniqueId val="{00000002-78D3-4CF9-BF09-8B096FF009BB}"/>
            </c:ext>
          </c:extLst>
        </c:ser>
        <c:ser>
          <c:idx val="3"/>
          <c:order val="3"/>
          <c:tx>
            <c:strRef>
              <c:f>Hoja3!$A$8</c:f>
              <c:strCache>
                <c:ptCount val="1"/>
                <c:pt idx="0">
                  <c:v>2023</c:v>
                </c:pt>
              </c:strCache>
            </c:strRef>
          </c:tx>
          <c:spPr>
            <a:ln w="28575" cap="rnd">
              <a:solidFill>
                <a:schemeClr val="accent4"/>
              </a:solidFill>
              <a:round/>
            </a:ln>
            <a:effectLst/>
          </c:spPr>
          <c:marker>
            <c:symbol val="none"/>
          </c:marker>
          <c:cat>
            <c:strRef>
              <c:f>Hoja3!$B$4:$M$4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Hoja3!$B$8:$M$8</c:f>
              <c:numCache>
                <c:formatCode>General</c:formatCode>
                <c:ptCount val="12"/>
                <c:pt idx="0">
                  <c:v>540</c:v>
                </c:pt>
                <c:pt idx="1">
                  <c:v>543</c:v>
                </c:pt>
                <c:pt idx="2">
                  <c:v>530</c:v>
                </c:pt>
                <c:pt idx="3">
                  <c:v>543</c:v>
                </c:pt>
                <c:pt idx="4">
                  <c:v>540</c:v>
                </c:pt>
                <c:pt idx="5">
                  <c:v>541</c:v>
                </c:pt>
                <c:pt idx="6">
                  <c:v>539</c:v>
                </c:pt>
                <c:pt idx="7">
                  <c:v>543</c:v>
                </c:pt>
                <c:pt idx="8">
                  <c:v>543</c:v>
                </c:pt>
                <c:pt idx="9">
                  <c:v>542</c:v>
                </c:pt>
                <c:pt idx="10">
                  <c:v>544</c:v>
                </c:pt>
                <c:pt idx="11">
                  <c:v>543</c:v>
                </c:pt>
              </c:numCache>
            </c:numRef>
          </c:val>
          <c:smooth val="0"/>
          <c:extLst>
            <c:ext xmlns:c16="http://schemas.microsoft.com/office/drawing/2014/chart" uri="{C3380CC4-5D6E-409C-BE32-E72D297353CC}">
              <c16:uniqueId val="{00000003-78D3-4CF9-BF09-8B096FF009BB}"/>
            </c:ext>
          </c:extLst>
        </c:ser>
        <c:dLbls>
          <c:showLegendKey val="0"/>
          <c:showVal val="0"/>
          <c:showCatName val="0"/>
          <c:showSerName val="0"/>
          <c:showPercent val="0"/>
          <c:showBubbleSize val="0"/>
        </c:dLbls>
        <c:smooth val="0"/>
        <c:axId val="224176591"/>
        <c:axId val="208263487"/>
      </c:lineChart>
      <c:catAx>
        <c:axId val="224176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8263487"/>
        <c:crosses val="autoZero"/>
        <c:auto val="1"/>
        <c:lblAlgn val="ctr"/>
        <c:lblOffset val="100"/>
        <c:noMultiLvlLbl val="0"/>
      </c:catAx>
      <c:valAx>
        <c:axId val="208263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24176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Hoja2!$B$1</c:f>
              <c:strCache>
                <c:ptCount val="1"/>
                <c:pt idx="0">
                  <c:v>N° Créditos</c:v>
                </c:pt>
              </c:strCache>
            </c:strRef>
          </c:tx>
          <c:spPr>
            <a:solidFill>
              <a:schemeClr val="accent1"/>
            </a:solidFill>
            <a:ln>
              <a:noFill/>
            </a:ln>
            <a:effectLst/>
          </c:spPr>
          <c:invertIfNegative val="0"/>
          <c:cat>
            <c:numRef>
              <c:f>Hoja2!$A$2:$A$15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Hoja2!$B$2:$B$15</c:f>
              <c:numCache>
                <c:formatCode>#,##0</c:formatCode>
                <c:ptCount val="14"/>
                <c:pt idx="1">
                  <c:v>2164</c:v>
                </c:pt>
                <c:pt idx="2">
                  <c:v>2242</c:v>
                </c:pt>
                <c:pt idx="3">
                  <c:v>2525</c:v>
                </c:pt>
                <c:pt idx="4">
                  <c:v>2419</c:v>
                </c:pt>
                <c:pt idx="5">
                  <c:v>2196</c:v>
                </c:pt>
                <c:pt idx="6">
                  <c:v>1883</c:v>
                </c:pt>
                <c:pt idx="7">
                  <c:v>2205</c:v>
                </c:pt>
                <c:pt idx="8">
                  <c:v>2149</c:v>
                </c:pt>
                <c:pt idx="9">
                  <c:v>2416</c:v>
                </c:pt>
                <c:pt idx="10">
                  <c:v>4194</c:v>
                </c:pt>
                <c:pt idx="11">
                  <c:v>3681</c:v>
                </c:pt>
                <c:pt idx="12">
                  <c:v>4861</c:v>
                </c:pt>
                <c:pt idx="13" formatCode="General">
                  <c:v>5381</c:v>
                </c:pt>
              </c:numCache>
            </c:numRef>
          </c:val>
          <c:extLst>
            <c:ext xmlns:c16="http://schemas.microsoft.com/office/drawing/2014/chart" uri="{C3380CC4-5D6E-409C-BE32-E72D297353CC}">
              <c16:uniqueId val="{00000000-74F7-452E-A6AC-9905A20C1E2B}"/>
            </c:ext>
          </c:extLst>
        </c:ser>
        <c:ser>
          <c:idx val="1"/>
          <c:order val="1"/>
          <c:tx>
            <c:strRef>
              <c:f>Hoja2!$C$1</c:f>
              <c:strCache>
                <c:ptCount val="1"/>
                <c:pt idx="0">
                  <c:v>Valor</c:v>
                </c:pt>
              </c:strCache>
            </c:strRef>
          </c:tx>
          <c:spPr>
            <a:solidFill>
              <a:schemeClr val="accent2"/>
            </a:solidFill>
            <a:ln>
              <a:noFill/>
            </a:ln>
            <a:effectLst/>
          </c:spPr>
          <c:invertIfNegative val="0"/>
          <c:dLbls>
            <c:dLbl>
              <c:idx val="3"/>
              <c:layout>
                <c:manualLayout>
                  <c:x val="-3.8461454337438632E-2"/>
                  <c:y val="-1.129928674169966E-2"/>
                </c:manualLayout>
              </c:layout>
              <c:showLegendKey val="0"/>
              <c:showVal val="1"/>
              <c:showCatName val="0"/>
              <c:showSerName val="0"/>
              <c:showPercent val="0"/>
              <c:showBubbleSize val="0"/>
              <c:extLst>
                <c:ext xmlns:c15="http://schemas.microsoft.com/office/drawing/2012/chart" uri="{CE6537A1-D6FC-4f65-9D91-7224C49458BB}">
                  <c15:layout>
                    <c:manualLayout>
                      <c:w val="9.2361026987011222E-2"/>
                      <c:h val="5.2674347909901081E-2"/>
                    </c:manualLayout>
                  </c15:layout>
                </c:ext>
                <c:ext xmlns:c16="http://schemas.microsoft.com/office/drawing/2014/chart" uri="{C3380CC4-5D6E-409C-BE32-E72D297353CC}">
                  <c16:uniqueId val="{00000001-74F7-452E-A6AC-9905A20C1E2B}"/>
                </c:ext>
              </c:extLst>
            </c:dLbl>
            <c:dLbl>
              <c:idx val="9"/>
              <c:layout>
                <c:manualLayout>
                  <c:x val="-5.9829059829059908E-2"/>
                  <c:y val="-1.1299435028248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F7-452E-A6AC-9905A20C1E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Hoja2!$C$2:$C$15</c:f>
              <c:numCache>
                <c:formatCode>"$"#,##0_);[Red]\("$"#,##0\)</c:formatCode>
                <c:ptCount val="14"/>
                <c:pt idx="1">
                  <c:v>176993</c:v>
                </c:pt>
                <c:pt idx="2">
                  <c:v>268199</c:v>
                </c:pt>
                <c:pt idx="3">
                  <c:v>447343</c:v>
                </c:pt>
                <c:pt idx="4">
                  <c:v>462404</c:v>
                </c:pt>
                <c:pt idx="5">
                  <c:v>637881</c:v>
                </c:pt>
                <c:pt idx="6">
                  <c:v>761977</c:v>
                </c:pt>
                <c:pt idx="7">
                  <c:v>1133331</c:v>
                </c:pt>
                <c:pt idx="8">
                  <c:v>1260921</c:v>
                </c:pt>
                <c:pt idx="9">
                  <c:v>1690426</c:v>
                </c:pt>
                <c:pt idx="10">
                  <c:v>1687911</c:v>
                </c:pt>
                <c:pt idx="11">
                  <c:v>2027681</c:v>
                </c:pt>
                <c:pt idx="12">
                  <c:v>2313880</c:v>
                </c:pt>
                <c:pt idx="13">
                  <c:v>1971919</c:v>
                </c:pt>
              </c:numCache>
            </c:numRef>
          </c:val>
          <c:extLst>
            <c:ext xmlns:c16="http://schemas.microsoft.com/office/drawing/2014/chart" uri="{C3380CC4-5D6E-409C-BE32-E72D297353CC}">
              <c16:uniqueId val="{00000003-74F7-452E-A6AC-9905A20C1E2B}"/>
            </c:ext>
          </c:extLst>
        </c:ser>
        <c:dLbls>
          <c:showLegendKey val="0"/>
          <c:showVal val="0"/>
          <c:showCatName val="0"/>
          <c:showSerName val="0"/>
          <c:showPercent val="0"/>
          <c:showBubbleSize val="0"/>
        </c:dLbls>
        <c:gapWidth val="150"/>
        <c:axId val="2102393727"/>
        <c:axId val="2102397471"/>
      </c:barChart>
      <c:catAx>
        <c:axId val="2102393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02397471"/>
        <c:crosses val="autoZero"/>
        <c:auto val="1"/>
        <c:lblAlgn val="ctr"/>
        <c:lblOffset val="100"/>
        <c:noMultiLvlLbl val="0"/>
      </c:catAx>
      <c:valAx>
        <c:axId val="2102397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02393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AE846-964E-478C-AA63-EEFC5E18E070}" type="datetimeFigureOut">
              <a:rPr lang="es-ES" smtClean="0"/>
              <a:t>30/05/2024</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780D4-7A5A-4CDB-B409-ABE533486BFF}" type="slidenum">
              <a:rPr lang="es-ES" smtClean="0"/>
              <a:t>‹Nº›</a:t>
            </a:fld>
            <a:endParaRPr lang="es-ES"/>
          </a:p>
        </p:txBody>
      </p:sp>
    </p:spTree>
    <p:extLst>
      <p:ext uri="{BB962C8B-B14F-4D97-AF65-F5344CB8AC3E}">
        <p14:creationId xmlns:p14="http://schemas.microsoft.com/office/powerpoint/2010/main" val="253709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918E-5EA8-11C4-C897-1475C883D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DCC7D113-4F5D-13A3-8098-ACAD3FCFF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E2F01DF4-FDEB-8A09-0A27-BFD3746F9610}"/>
              </a:ext>
            </a:extLst>
          </p:cNvPr>
          <p:cNvSpPr>
            <a:spLocks noGrp="1"/>
          </p:cNvSpPr>
          <p:nvPr>
            <p:ph type="dt" sz="half" idx="10"/>
          </p:nvPr>
        </p:nvSpPr>
        <p:spPr/>
        <p:txBody>
          <a:bodyPr/>
          <a:lstStyle/>
          <a:p>
            <a:fld id="{EA9BE366-8242-424F-8402-4E0933C83F4A}" type="datetime1">
              <a:rPr lang="es-ES" smtClean="0"/>
              <a:t>30/05/2024</a:t>
            </a:fld>
            <a:endParaRPr lang="es-ES"/>
          </a:p>
        </p:txBody>
      </p:sp>
      <p:sp>
        <p:nvSpPr>
          <p:cNvPr id="5" name="Footer Placeholder 4">
            <a:extLst>
              <a:ext uri="{FF2B5EF4-FFF2-40B4-BE49-F238E27FC236}">
                <a16:creationId xmlns:a16="http://schemas.microsoft.com/office/drawing/2014/main" id="{FC586D3B-61EA-A6BE-8596-6F01BF23D266}"/>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42BEEA45-AF3C-052F-62ED-007A2B2F597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90617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AD73-0934-A613-222C-CB4A1BF229EC}"/>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6D9DF75B-F28A-4721-ADD0-6FB14AADAF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935C5F90-182F-DA47-1830-34274CAA13D5}"/>
              </a:ext>
            </a:extLst>
          </p:cNvPr>
          <p:cNvSpPr>
            <a:spLocks noGrp="1"/>
          </p:cNvSpPr>
          <p:nvPr>
            <p:ph type="dt" sz="half" idx="10"/>
          </p:nvPr>
        </p:nvSpPr>
        <p:spPr/>
        <p:txBody>
          <a:bodyPr/>
          <a:lstStyle/>
          <a:p>
            <a:fld id="{DB088899-B22E-4B58-B331-D91C579DA2AA}" type="datetime1">
              <a:rPr lang="es-ES" smtClean="0"/>
              <a:t>30/05/2024</a:t>
            </a:fld>
            <a:endParaRPr lang="es-ES"/>
          </a:p>
        </p:txBody>
      </p:sp>
      <p:sp>
        <p:nvSpPr>
          <p:cNvPr id="5" name="Footer Placeholder 4">
            <a:extLst>
              <a:ext uri="{FF2B5EF4-FFF2-40B4-BE49-F238E27FC236}">
                <a16:creationId xmlns:a16="http://schemas.microsoft.com/office/drawing/2014/main" id="{29CD1073-E153-9BE8-4DC1-10A7657FA033}"/>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908EE9C-DC58-18CC-D169-80A7768A4084}"/>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48173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ADFC0-DD45-9E9C-AD11-D1AE2871F8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91BE7225-0504-C905-6629-0D9CF412CA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32621951-46F7-BF39-C1C7-EC812244BFB6}"/>
              </a:ext>
            </a:extLst>
          </p:cNvPr>
          <p:cNvSpPr>
            <a:spLocks noGrp="1"/>
          </p:cNvSpPr>
          <p:nvPr>
            <p:ph type="dt" sz="half" idx="10"/>
          </p:nvPr>
        </p:nvSpPr>
        <p:spPr/>
        <p:txBody>
          <a:bodyPr/>
          <a:lstStyle/>
          <a:p>
            <a:fld id="{FEF50669-A536-4B75-8F83-A058D2F5EA49}" type="datetime1">
              <a:rPr lang="es-ES" smtClean="0"/>
              <a:t>30/05/2024</a:t>
            </a:fld>
            <a:endParaRPr lang="es-ES"/>
          </a:p>
        </p:txBody>
      </p:sp>
      <p:sp>
        <p:nvSpPr>
          <p:cNvPr id="5" name="Footer Placeholder 4">
            <a:extLst>
              <a:ext uri="{FF2B5EF4-FFF2-40B4-BE49-F238E27FC236}">
                <a16:creationId xmlns:a16="http://schemas.microsoft.com/office/drawing/2014/main" id="{B26C544C-64C8-C0A2-8BEC-CF8013560962}"/>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E5C3AACA-9B28-FB6D-D399-934449FF2E6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582732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30/05/2024</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Tree>
    <p:extLst>
      <p:ext uri="{BB962C8B-B14F-4D97-AF65-F5344CB8AC3E}">
        <p14:creationId xmlns:p14="http://schemas.microsoft.com/office/powerpoint/2010/main" val="213199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AD4A-7BDB-4389-AF53-0C76E06D8000}"/>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3DD292F8-4223-651D-6A9D-8077391E65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F418D7CF-1A15-BD0B-508A-ABD48BD7413D}"/>
              </a:ext>
            </a:extLst>
          </p:cNvPr>
          <p:cNvSpPr>
            <a:spLocks noGrp="1"/>
          </p:cNvSpPr>
          <p:nvPr>
            <p:ph type="dt" sz="half" idx="10"/>
          </p:nvPr>
        </p:nvSpPr>
        <p:spPr/>
        <p:txBody>
          <a:bodyPr/>
          <a:lstStyle/>
          <a:p>
            <a:fld id="{E7A378DE-B9FC-417A-826B-CB1415D5599E}" type="datetime1">
              <a:rPr lang="es-ES" smtClean="0"/>
              <a:t>30/05/2024</a:t>
            </a:fld>
            <a:endParaRPr lang="es-ES"/>
          </a:p>
        </p:txBody>
      </p:sp>
      <p:sp>
        <p:nvSpPr>
          <p:cNvPr id="5" name="Footer Placeholder 4">
            <a:extLst>
              <a:ext uri="{FF2B5EF4-FFF2-40B4-BE49-F238E27FC236}">
                <a16:creationId xmlns:a16="http://schemas.microsoft.com/office/drawing/2014/main" id="{96B553F7-55AA-5FBF-1F82-9F2912779ED5}"/>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9B694942-8707-DAF3-5FD5-8F1246F30FC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79480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E320-E04F-D568-69C0-C07757EB8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78F7B311-89C3-5860-ED1A-9E2F916789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2E470-DFB8-565A-411B-4F65ABCE4834}"/>
              </a:ext>
            </a:extLst>
          </p:cNvPr>
          <p:cNvSpPr>
            <a:spLocks noGrp="1"/>
          </p:cNvSpPr>
          <p:nvPr>
            <p:ph type="dt" sz="half" idx="10"/>
          </p:nvPr>
        </p:nvSpPr>
        <p:spPr/>
        <p:txBody>
          <a:bodyPr/>
          <a:lstStyle/>
          <a:p>
            <a:fld id="{A54700EA-6357-4413-A1DF-86543A421A59}" type="datetime1">
              <a:rPr lang="es-ES" smtClean="0"/>
              <a:t>30/05/2024</a:t>
            </a:fld>
            <a:endParaRPr lang="es-ES"/>
          </a:p>
        </p:txBody>
      </p:sp>
      <p:sp>
        <p:nvSpPr>
          <p:cNvPr id="5" name="Footer Placeholder 4">
            <a:extLst>
              <a:ext uri="{FF2B5EF4-FFF2-40B4-BE49-F238E27FC236}">
                <a16:creationId xmlns:a16="http://schemas.microsoft.com/office/drawing/2014/main" id="{DAA4735A-67E8-DB29-7474-95E6046FAFDF}"/>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E3356ED-E895-B7C0-8DFB-8E9B2003C8EA}"/>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6434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6682-70D4-3099-0FB5-1ED3C71A0D68}"/>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9702749B-F368-78E8-6B61-23E575A9AE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750E2E07-F817-046B-2823-A5B22AFFB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016ECE48-3210-5B12-84C3-68AAFE90D739}"/>
              </a:ext>
            </a:extLst>
          </p:cNvPr>
          <p:cNvSpPr>
            <a:spLocks noGrp="1"/>
          </p:cNvSpPr>
          <p:nvPr>
            <p:ph type="dt" sz="half" idx="10"/>
          </p:nvPr>
        </p:nvSpPr>
        <p:spPr/>
        <p:txBody>
          <a:bodyPr/>
          <a:lstStyle/>
          <a:p>
            <a:fld id="{D54354BD-15BF-4A94-B7AB-D412BD50C5E9}" type="datetime1">
              <a:rPr lang="es-ES" smtClean="0"/>
              <a:t>30/05/2024</a:t>
            </a:fld>
            <a:endParaRPr lang="es-ES"/>
          </a:p>
        </p:txBody>
      </p:sp>
      <p:sp>
        <p:nvSpPr>
          <p:cNvPr id="6" name="Footer Placeholder 5">
            <a:extLst>
              <a:ext uri="{FF2B5EF4-FFF2-40B4-BE49-F238E27FC236}">
                <a16:creationId xmlns:a16="http://schemas.microsoft.com/office/drawing/2014/main" id="{2D1B5D58-22CC-2D9A-69D2-9174FFA4F772}"/>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3828F641-FD27-3026-FCB4-F85BC6189DB8}"/>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45276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8AF2-E78B-CAD0-85F4-CBF903F854D4}"/>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B37DBC3F-4789-024D-8915-71F2F7767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92D41-F582-C9CC-0B6A-5486D135A6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E532A447-1EB1-FA2C-141F-08DEFE325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4227C9-68CF-B138-5EA4-C704F8EE5C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C64AE279-8A4C-4294-5529-2B409C938F88}"/>
              </a:ext>
            </a:extLst>
          </p:cNvPr>
          <p:cNvSpPr>
            <a:spLocks noGrp="1"/>
          </p:cNvSpPr>
          <p:nvPr>
            <p:ph type="dt" sz="half" idx="10"/>
          </p:nvPr>
        </p:nvSpPr>
        <p:spPr/>
        <p:txBody>
          <a:bodyPr/>
          <a:lstStyle/>
          <a:p>
            <a:fld id="{5D35139C-0B16-4290-A6BF-75D3B368A007}" type="datetime1">
              <a:rPr lang="es-ES" smtClean="0"/>
              <a:t>30/05/2024</a:t>
            </a:fld>
            <a:endParaRPr lang="es-ES"/>
          </a:p>
        </p:txBody>
      </p:sp>
      <p:sp>
        <p:nvSpPr>
          <p:cNvPr id="8" name="Footer Placeholder 7">
            <a:extLst>
              <a:ext uri="{FF2B5EF4-FFF2-40B4-BE49-F238E27FC236}">
                <a16:creationId xmlns:a16="http://schemas.microsoft.com/office/drawing/2014/main" id="{4757E941-65C8-717B-A94E-5F269A084B49}"/>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6638D95C-8CBA-AD77-EE50-40E361C3FEEB}"/>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197736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1984-540C-012B-C025-E8CFD48EEB5A}"/>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7ABA8CE3-9C27-C43A-1BA4-39C89E9B7008}"/>
              </a:ext>
            </a:extLst>
          </p:cNvPr>
          <p:cNvSpPr>
            <a:spLocks noGrp="1"/>
          </p:cNvSpPr>
          <p:nvPr>
            <p:ph type="dt" sz="half" idx="10"/>
          </p:nvPr>
        </p:nvSpPr>
        <p:spPr/>
        <p:txBody>
          <a:bodyPr/>
          <a:lstStyle/>
          <a:p>
            <a:fld id="{74C96ACD-FCCB-489C-809D-4B6DB9110F7A}" type="datetime1">
              <a:rPr lang="es-ES" smtClean="0"/>
              <a:t>30/05/2024</a:t>
            </a:fld>
            <a:endParaRPr lang="es-ES"/>
          </a:p>
        </p:txBody>
      </p:sp>
      <p:sp>
        <p:nvSpPr>
          <p:cNvPr id="4" name="Footer Placeholder 3">
            <a:extLst>
              <a:ext uri="{FF2B5EF4-FFF2-40B4-BE49-F238E27FC236}">
                <a16:creationId xmlns:a16="http://schemas.microsoft.com/office/drawing/2014/main" id="{51AAEDDA-0C55-C0D8-0E3D-AC33D0CE4A7F}"/>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C31AEC76-213F-B24C-4AD1-F0E2CEBB07D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426293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7A598-ACFF-8F1D-D1A0-3B3EE7889649}"/>
              </a:ext>
            </a:extLst>
          </p:cNvPr>
          <p:cNvSpPr>
            <a:spLocks noGrp="1"/>
          </p:cNvSpPr>
          <p:nvPr>
            <p:ph type="dt" sz="half" idx="10"/>
          </p:nvPr>
        </p:nvSpPr>
        <p:spPr/>
        <p:txBody>
          <a:bodyPr/>
          <a:lstStyle/>
          <a:p>
            <a:fld id="{4349ED67-27B1-4DDB-B3CA-723172AFD405}" type="datetime1">
              <a:rPr lang="es-ES" smtClean="0"/>
              <a:t>30/05/2024</a:t>
            </a:fld>
            <a:endParaRPr lang="es-ES"/>
          </a:p>
        </p:txBody>
      </p:sp>
      <p:sp>
        <p:nvSpPr>
          <p:cNvPr id="3" name="Footer Placeholder 2">
            <a:extLst>
              <a:ext uri="{FF2B5EF4-FFF2-40B4-BE49-F238E27FC236}">
                <a16:creationId xmlns:a16="http://schemas.microsoft.com/office/drawing/2014/main" id="{20080E01-2B9B-14A9-7191-2D0D0C0F05C6}"/>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62220A80-11F4-D751-5F44-5169FBD07DC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57636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3FB-0ED2-F413-A89A-74276290A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BC89B599-827A-BA69-B1E7-961938B46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C646CEFD-DD19-20A2-7D55-A4E27EE68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50720-8EED-8BCF-ACF4-22ED42BD1414}"/>
              </a:ext>
            </a:extLst>
          </p:cNvPr>
          <p:cNvSpPr>
            <a:spLocks noGrp="1"/>
          </p:cNvSpPr>
          <p:nvPr>
            <p:ph type="dt" sz="half" idx="10"/>
          </p:nvPr>
        </p:nvSpPr>
        <p:spPr/>
        <p:txBody>
          <a:bodyPr/>
          <a:lstStyle/>
          <a:p>
            <a:fld id="{05D0D562-0FD8-4444-A106-EA96D4FB48D1}" type="datetime1">
              <a:rPr lang="es-ES" smtClean="0"/>
              <a:t>30/05/2024</a:t>
            </a:fld>
            <a:endParaRPr lang="es-ES"/>
          </a:p>
        </p:txBody>
      </p:sp>
      <p:sp>
        <p:nvSpPr>
          <p:cNvPr id="6" name="Footer Placeholder 5">
            <a:extLst>
              <a:ext uri="{FF2B5EF4-FFF2-40B4-BE49-F238E27FC236}">
                <a16:creationId xmlns:a16="http://schemas.microsoft.com/office/drawing/2014/main" id="{47D546E4-EB23-10B5-A1ED-327CC620CC3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44C667B0-269E-5947-BAE8-09EE3B21613F}"/>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85923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FD6C-DDC3-6763-786F-62E78680B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9ABE62F8-68BA-E86C-DC40-CAAF1A7B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717B6112-3B8C-FF7A-8E01-2691C03E6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EB0AE-73DC-6218-5541-F796ABD2485A}"/>
              </a:ext>
            </a:extLst>
          </p:cNvPr>
          <p:cNvSpPr>
            <a:spLocks noGrp="1"/>
          </p:cNvSpPr>
          <p:nvPr>
            <p:ph type="dt" sz="half" idx="10"/>
          </p:nvPr>
        </p:nvSpPr>
        <p:spPr/>
        <p:txBody>
          <a:bodyPr/>
          <a:lstStyle/>
          <a:p>
            <a:fld id="{DF4A9FFB-8330-4689-BF75-A4A9EC132936}" type="datetime1">
              <a:rPr lang="es-ES" smtClean="0"/>
              <a:t>30/05/2024</a:t>
            </a:fld>
            <a:endParaRPr lang="es-ES"/>
          </a:p>
        </p:txBody>
      </p:sp>
      <p:sp>
        <p:nvSpPr>
          <p:cNvPr id="6" name="Footer Placeholder 5">
            <a:extLst>
              <a:ext uri="{FF2B5EF4-FFF2-40B4-BE49-F238E27FC236}">
                <a16:creationId xmlns:a16="http://schemas.microsoft.com/office/drawing/2014/main" id="{A8156D66-5A7F-5BA8-1AEB-F46603255FA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98359BFC-C2C4-5EC2-4BD0-50B8EA963C0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00888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C164E-6D6E-5FB2-431F-8186A141A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6CCCB6D4-4186-5D7A-D10F-EE19BC65BF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76310E2B-1186-57C7-6C8F-8CEECAC39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C977D-7371-4F5C-A6DE-DCD85D09C5C6}" type="datetime1">
              <a:rPr lang="es-ES" smtClean="0"/>
              <a:t>30/05/2024</a:t>
            </a:fld>
            <a:endParaRPr lang="es-ES"/>
          </a:p>
        </p:txBody>
      </p:sp>
      <p:sp>
        <p:nvSpPr>
          <p:cNvPr id="5" name="Footer Placeholder 4">
            <a:extLst>
              <a:ext uri="{FF2B5EF4-FFF2-40B4-BE49-F238E27FC236}">
                <a16:creationId xmlns:a16="http://schemas.microsoft.com/office/drawing/2014/main" id="{A695695A-E6D8-711B-1284-D6CFF0990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389B4D46-5FAE-B51E-47BD-62BC0B04C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2A9ED-F10F-4D88-A8B1-084729BD525D}" type="slidenum">
              <a:rPr lang="es-ES" smtClean="0"/>
              <a:t>‹Nº›</a:t>
            </a:fld>
            <a:endParaRPr lang="es-ES"/>
          </a:p>
        </p:txBody>
      </p:sp>
    </p:spTree>
    <p:extLst>
      <p:ext uri="{BB962C8B-B14F-4D97-AF65-F5344CB8AC3E}">
        <p14:creationId xmlns:p14="http://schemas.microsoft.com/office/powerpoint/2010/main" val="2152040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138B347-3EB5-9CC5-0EB4-62C87BDF1EEA}"/>
              </a:ext>
            </a:extLst>
          </p:cNvPr>
          <p:cNvSpPr txBox="1"/>
          <p:nvPr/>
        </p:nvSpPr>
        <p:spPr>
          <a:xfrm>
            <a:off x="138299" y="566678"/>
            <a:ext cx="5297767" cy="5170646"/>
          </a:xfrm>
          <a:prstGeom prst="rect">
            <a:avLst/>
          </a:prstGeom>
          <a:noFill/>
        </p:spPr>
        <p:txBody>
          <a:bodyPr wrap="square" rtlCol="0">
            <a:spAutoFit/>
          </a:bodyPr>
          <a:lstStyle/>
          <a:p>
            <a:pPr algn="ctr"/>
            <a:r>
              <a:rPr lang="pt-BR" sz="3600" dirty="0">
                <a:latin typeface="Aharoni" panose="02010803020104030203" pitchFamily="2" charset="-79"/>
                <a:ea typeface="Verdana" panose="020B0604030504040204" pitchFamily="34" charset="0"/>
                <a:cs typeface="Aharoni" panose="02010803020104030203" pitchFamily="2" charset="-79"/>
              </a:rPr>
              <a:t>DIRECCIÓN DE CADENAS PECUARIAS, PESQUERAS Y ACUÍCOLAS</a:t>
            </a:r>
          </a:p>
          <a:p>
            <a:pPr algn="ctr"/>
            <a:endParaRPr lang="pt-BR" sz="1000" dirty="0">
              <a:latin typeface="Aharoni" panose="02010803020104030203" pitchFamily="2" charset="-79"/>
              <a:ea typeface="Verdana" panose="020B0604030504040204" pitchFamily="34" charset="0"/>
              <a:cs typeface="Aharoni" panose="02010803020104030203" pitchFamily="2" charset="-79"/>
            </a:endParaRPr>
          </a:p>
          <a:p>
            <a:pPr algn="ctr"/>
            <a:endParaRPr lang="pt-BR" sz="1000" dirty="0">
              <a:latin typeface="Aharoni" panose="02010803020104030203" pitchFamily="2" charset="-79"/>
              <a:ea typeface="Verdana" panose="020B0604030504040204" pitchFamily="34" charset="0"/>
              <a:cs typeface="Aharoni" panose="02010803020104030203" pitchFamily="2" charset="-79"/>
            </a:endParaRPr>
          </a:p>
          <a:p>
            <a:pPr algn="ctr"/>
            <a:endParaRPr lang="pt-BR" sz="1000" dirty="0">
              <a:latin typeface="Aharoni" panose="02010803020104030203" pitchFamily="2" charset="-79"/>
              <a:ea typeface="Verdana" panose="020B0604030504040204" pitchFamily="34" charset="0"/>
              <a:cs typeface="Aharoni" panose="02010803020104030203" pitchFamily="2" charset="-79"/>
            </a:endParaRPr>
          </a:p>
          <a:p>
            <a:pPr algn="ctr"/>
            <a:endParaRPr lang="pt-BR" sz="1000" dirty="0">
              <a:latin typeface="Aharoni" panose="02010803020104030203" pitchFamily="2" charset="-79"/>
              <a:ea typeface="Verdana" panose="020B0604030504040204" pitchFamily="34" charset="0"/>
              <a:cs typeface="Aharoni" panose="02010803020104030203" pitchFamily="2" charset="-79"/>
            </a:endParaRPr>
          </a:p>
          <a:p>
            <a:pPr algn="ctr"/>
            <a:endParaRPr lang="pt-BR" sz="1000" dirty="0">
              <a:latin typeface="Aharoni" panose="02010803020104030203" pitchFamily="2" charset="-79"/>
              <a:ea typeface="Verdana" panose="020B0604030504040204" pitchFamily="34" charset="0"/>
              <a:cs typeface="Aharoni" panose="02010803020104030203" pitchFamily="2" charset="-79"/>
            </a:endParaRPr>
          </a:p>
          <a:p>
            <a:pPr algn="ctr"/>
            <a:endParaRPr lang="pt-BR" sz="1000" dirty="0">
              <a:latin typeface="Aharoni" panose="02010803020104030203" pitchFamily="2" charset="-79"/>
              <a:ea typeface="Verdana" panose="020B0604030504040204" pitchFamily="34" charset="0"/>
              <a:cs typeface="Aharoni" panose="02010803020104030203" pitchFamily="2" charset="-79"/>
            </a:endParaRPr>
          </a:p>
          <a:p>
            <a:pPr algn="ctr"/>
            <a:endParaRPr lang="pt-BR" sz="1000" dirty="0">
              <a:latin typeface="Aharoni" panose="02010803020104030203" pitchFamily="2" charset="-79"/>
              <a:ea typeface="Verdana" panose="020B0604030504040204" pitchFamily="34" charset="0"/>
              <a:cs typeface="Aharoni" panose="02010803020104030203" pitchFamily="2" charset="-79"/>
            </a:endParaRPr>
          </a:p>
          <a:p>
            <a:pPr algn="ctr"/>
            <a:r>
              <a:rPr lang="pt-BR" sz="4000" dirty="0">
                <a:latin typeface="Aharoni" panose="02010803020104030203" pitchFamily="2" charset="-79"/>
                <a:ea typeface="Verdana" panose="020B0604030504040204" pitchFamily="34" charset="0"/>
                <a:cs typeface="Aharoni" panose="02010803020104030203" pitchFamily="2" charset="-79"/>
              </a:rPr>
              <a:t>CADENA DE LA AVÍCULTURA </a:t>
            </a:r>
          </a:p>
          <a:p>
            <a:pPr algn="ctr"/>
            <a:r>
              <a:rPr lang="pt-BR" sz="2400" dirty="0">
                <a:latin typeface="Aharoni" panose="02010803020104030203" pitchFamily="2" charset="-79"/>
                <a:ea typeface="Verdana" panose="020B0604030504040204" pitchFamily="34" charset="0"/>
                <a:cs typeface="Aharoni" panose="02010803020104030203" pitchFamily="2" charset="-79"/>
              </a:rPr>
              <a:t>	CIFRAS SECTORIALES </a:t>
            </a:r>
          </a:p>
          <a:p>
            <a:pPr algn="ctr"/>
            <a:r>
              <a:rPr lang="pt-BR" sz="2400" dirty="0">
                <a:latin typeface="Aharoni" panose="02010803020104030203" pitchFamily="2" charset="-79"/>
                <a:ea typeface="Verdana" panose="020B0604030504040204" pitchFamily="34" charset="0"/>
                <a:cs typeface="Aharoni" panose="02010803020104030203" pitchFamily="2" charset="-79"/>
              </a:rPr>
              <a:t>2023 </a:t>
            </a:r>
          </a:p>
          <a:p>
            <a:pPr algn="ctr"/>
            <a:r>
              <a:rPr lang="pt-BR" sz="2400" dirty="0">
                <a:latin typeface="Aharoni" panose="02010803020104030203" pitchFamily="2" charset="-79"/>
                <a:ea typeface="Verdana" panose="020B0604030504040204" pitchFamily="34" charset="0"/>
                <a:cs typeface="Aharoni" panose="02010803020104030203" pitchFamily="2" charset="-79"/>
              </a:rPr>
              <a:t>		 </a:t>
            </a:r>
            <a:endParaRPr lang="pt-BR" sz="3200" dirty="0">
              <a:latin typeface="Aharoni" panose="02010803020104030203" pitchFamily="2" charset="-79"/>
              <a:ea typeface="Verdana" panose="020B0604030504040204" pitchFamily="34" charset="0"/>
              <a:cs typeface="Aharoni" panose="02010803020104030203" pitchFamily="2" charset="-79"/>
            </a:endParaRPr>
          </a:p>
        </p:txBody>
      </p:sp>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1396582729"/>
              </p:ext>
            </p:extLst>
          </p:nvPr>
        </p:nvGraphicFramePr>
        <p:xfrm>
          <a:off x="4956313" y="1571844"/>
          <a:ext cx="6758608" cy="346439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2"/>
          <p:cNvSpPr txBox="1">
            <a:spLocks/>
          </p:cNvSpPr>
          <p:nvPr/>
        </p:nvSpPr>
        <p:spPr>
          <a:xfrm>
            <a:off x="657286" y="1070330"/>
            <a:ext cx="10389655" cy="1003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b="1" dirty="0">
                <a:latin typeface="Arial" panose="020B0604020202020204" pitchFamily="34" charset="0"/>
                <a:ea typeface="+mn-ea"/>
                <a:cs typeface="Arial" panose="020B0604020202020204" pitchFamily="34" charset="0"/>
              </a:rPr>
              <a:t>PRECIO PROMEDIO NACIONAL DE POLLO </a:t>
            </a:r>
            <a:r>
              <a:rPr lang="es-CO" sz="2400" dirty="0">
                <a:latin typeface="Work Sans Medium" pitchFamily="2" charset="77"/>
                <a:ea typeface="+mn-ea"/>
                <a:cs typeface="+mn-cs"/>
              </a:rPr>
              <a:t>( 2020-2023)</a:t>
            </a:r>
          </a:p>
          <a:p>
            <a:endParaRPr lang="es-CO" sz="3800" dirty="0">
              <a:solidFill>
                <a:srgbClr val="395F9B"/>
              </a:solidFill>
              <a:latin typeface="Work Sans Medium" pitchFamily="2" charset="77"/>
              <a:ea typeface="+mn-ea"/>
              <a:cs typeface="+mn-cs"/>
            </a:endParaRPr>
          </a:p>
        </p:txBody>
      </p:sp>
      <p:graphicFrame>
        <p:nvGraphicFramePr>
          <p:cNvPr id="6" name="Tabla 5"/>
          <p:cNvGraphicFramePr>
            <a:graphicFrameLocks noGrp="1"/>
          </p:cNvGraphicFramePr>
          <p:nvPr>
            <p:extLst>
              <p:ext uri="{D42A27DB-BD31-4B8C-83A1-F6EECF244321}">
                <p14:modId xmlns:p14="http://schemas.microsoft.com/office/powerpoint/2010/main" val="3799278604"/>
              </p:ext>
            </p:extLst>
          </p:nvPr>
        </p:nvGraphicFramePr>
        <p:xfrm>
          <a:off x="657286" y="2036564"/>
          <a:ext cx="3914715" cy="2535439"/>
        </p:xfrm>
        <a:graphic>
          <a:graphicData uri="http://schemas.openxmlformats.org/drawingml/2006/table">
            <a:tbl>
              <a:tblPr>
                <a:tableStyleId>{5C22544A-7EE6-4342-B048-85BDC9FD1C3A}</a:tableStyleId>
              </a:tblPr>
              <a:tblGrid>
                <a:gridCol w="782943">
                  <a:extLst>
                    <a:ext uri="{9D8B030D-6E8A-4147-A177-3AD203B41FA5}">
                      <a16:colId xmlns:a16="http://schemas.microsoft.com/office/drawing/2014/main" val="789136"/>
                    </a:ext>
                  </a:extLst>
                </a:gridCol>
                <a:gridCol w="782943">
                  <a:extLst>
                    <a:ext uri="{9D8B030D-6E8A-4147-A177-3AD203B41FA5}">
                      <a16:colId xmlns:a16="http://schemas.microsoft.com/office/drawing/2014/main" val="2246849674"/>
                    </a:ext>
                  </a:extLst>
                </a:gridCol>
                <a:gridCol w="782943">
                  <a:extLst>
                    <a:ext uri="{9D8B030D-6E8A-4147-A177-3AD203B41FA5}">
                      <a16:colId xmlns:a16="http://schemas.microsoft.com/office/drawing/2014/main" val="1167274158"/>
                    </a:ext>
                  </a:extLst>
                </a:gridCol>
                <a:gridCol w="782943">
                  <a:extLst>
                    <a:ext uri="{9D8B030D-6E8A-4147-A177-3AD203B41FA5}">
                      <a16:colId xmlns:a16="http://schemas.microsoft.com/office/drawing/2014/main" val="427652737"/>
                    </a:ext>
                  </a:extLst>
                </a:gridCol>
                <a:gridCol w="782943">
                  <a:extLst>
                    <a:ext uri="{9D8B030D-6E8A-4147-A177-3AD203B41FA5}">
                      <a16:colId xmlns:a16="http://schemas.microsoft.com/office/drawing/2014/main" val="1122874675"/>
                    </a:ext>
                  </a:extLst>
                </a:gridCol>
              </a:tblGrid>
              <a:tr h="203222">
                <a:tc>
                  <a:txBody>
                    <a:bodyPr/>
                    <a:lstStyle/>
                    <a:p>
                      <a:pPr algn="ctr" fontAlgn="b"/>
                      <a:r>
                        <a:rPr lang="en-US" sz="1100" u="none" strike="noStrike" dirty="0">
                          <a:solidFill>
                            <a:schemeClr val="accent1">
                              <a:lumMod val="50000"/>
                            </a:schemeClr>
                          </a:solidFill>
                          <a:effectLst/>
                        </a:rPr>
                        <a:t>MES</a:t>
                      </a:r>
                      <a:endParaRPr lang="en-US" sz="1100" b="1"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100" u="none" strike="noStrike" dirty="0">
                          <a:solidFill>
                            <a:schemeClr val="accent1">
                              <a:lumMod val="50000"/>
                            </a:schemeClr>
                          </a:solidFill>
                          <a:effectLst/>
                        </a:rPr>
                        <a:t>2020</a:t>
                      </a:r>
                      <a:endParaRPr lang="en-US" sz="1100" b="1"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100" u="none" strike="noStrike">
                          <a:solidFill>
                            <a:schemeClr val="accent1">
                              <a:lumMod val="50000"/>
                            </a:schemeClr>
                          </a:solidFill>
                          <a:effectLst/>
                        </a:rPr>
                        <a:t>2021</a:t>
                      </a:r>
                      <a:endParaRPr lang="en-US" sz="1100" b="1"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100" u="none" strike="noStrike">
                          <a:solidFill>
                            <a:schemeClr val="accent1">
                              <a:lumMod val="50000"/>
                            </a:schemeClr>
                          </a:solidFill>
                          <a:effectLst/>
                        </a:rPr>
                        <a:t>2022</a:t>
                      </a:r>
                      <a:endParaRPr lang="en-US" sz="1100" b="1"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100" u="none" strike="noStrike">
                          <a:solidFill>
                            <a:schemeClr val="accent1">
                              <a:lumMod val="50000"/>
                            </a:schemeClr>
                          </a:solidFill>
                          <a:effectLst/>
                        </a:rPr>
                        <a:t>2023</a:t>
                      </a:r>
                      <a:endParaRPr lang="en-US" sz="1100" b="1"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8010861"/>
                  </a:ext>
                </a:extLst>
              </a:tr>
              <a:tr h="193545">
                <a:tc>
                  <a:txBody>
                    <a:bodyPr/>
                    <a:lstStyle/>
                    <a:p>
                      <a:pPr algn="ctr" fontAlgn="b"/>
                      <a:r>
                        <a:rPr lang="en-US" sz="1100" u="none" strike="noStrike" dirty="0">
                          <a:solidFill>
                            <a:schemeClr val="accent1">
                              <a:lumMod val="50000"/>
                            </a:schemeClr>
                          </a:solidFill>
                          <a:effectLst/>
                        </a:rPr>
                        <a:t>ENE</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8.863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9.131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12.800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14.500</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3431128"/>
                  </a:ext>
                </a:extLst>
              </a:tr>
              <a:tr h="193545">
                <a:tc>
                  <a:txBody>
                    <a:bodyPr/>
                    <a:lstStyle/>
                    <a:p>
                      <a:pPr algn="ctr" fontAlgn="b"/>
                      <a:r>
                        <a:rPr lang="en-US" sz="1100" u="none" strike="noStrike">
                          <a:solidFill>
                            <a:schemeClr val="accent1">
                              <a:lumMod val="50000"/>
                            </a:schemeClr>
                          </a:solidFill>
                          <a:effectLst/>
                        </a:rPr>
                        <a:t>FEB</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8.604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8.888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11.750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14.300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3085717"/>
                  </a:ext>
                </a:extLst>
              </a:tr>
              <a:tr h="193545">
                <a:tc>
                  <a:txBody>
                    <a:bodyPr/>
                    <a:lstStyle/>
                    <a:p>
                      <a:pPr algn="ctr" fontAlgn="b"/>
                      <a:r>
                        <a:rPr lang="en-US" sz="1100" u="none" strike="noStrike">
                          <a:solidFill>
                            <a:schemeClr val="accent1">
                              <a:lumMod val="50000"/>
                            </a:schemeClr>
                          </a:solidFill>
                          <a:effectLst/>
                        </a:rPr>
                        <a:t>MAR</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8.308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9.480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12.975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14.900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0340386"/>
                  </a:ext>
                </a:extLst>
              </a:tr>
              <a:tr h="193545">
                <a:tc>
                  <a:txBody>
                    <a:bodyPr/>
                    <a:lstStyle/>
                    <a:p>
                      <a:pPr algn="ctr" fontAlgn="b"/>
                      <a:r>
                        <a:rPr lang="en-US" sz="1100" u="none" strike="noStrike">
                          <a:solidFill>
                            <a:schemeClr val="accent1">
                              <a:lumMod val="50000"/>
                            </a:schemeClr>
                          </a:solidFill>
                          <a:effectLst/>
                        </a:rPr>
                        <a:t>ABR</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7.007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9.538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13.783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14.500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93418048"/>
                  </a:ext>
                </a:extLst>
              </a:tr>
              <a:tr h="193545">
                <a:tc>
                  <a:txBody>
                    <a:bodyPr/>
                    <a:lstStyle/>
                    <a:p>
                      <a:pPr algn="ctr" fontAlgn="b"/>
                      <a:r>
                        <a:rPr lang="en-US" sz="1100" u="none" strike="noStrike">
                          <a:solidFill>
                            <a:schemeClr val="accent1">
                              <a:lumMod val="50000"/>
                            </a:schemeClr>
                          </a:solidFill>
                          <a:effectLst/>
                        </a:rPr>
                        <a:t>MAY</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6.704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10.581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13.835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14.400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9602647"/>
                  </a:ext>
                </a:extLst>
              </a:tr>
              <a:tr h="193545">
                <a:tc>
                  <a:txBody>
                    <a:bodyPr/>
                    <a:lstStyle/>
                    <a:p>
                      <a:pPr algn="ctr" fontAlgn="b"/>
                      <a:r>
                        <a:rPr lang="en-US" sz="1100" u="none" strike="noStrike">
                          <a:solidFill>
                            <a:schemeClr val="accent1">
                              <a:lumMod val="50000"/>
                            </a:schemeClr>
                          </a:solidFill>
                          <a:effectLst/>
                        </a:rPr>
                        <a:t>JUN</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8.675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11.511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13.436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14.200</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5092111"/>
                  </a:ext>
                </a:extLst>
              </a:tr>
              <a:tr h="193545">
                <a:tc>
                  <a:txBody>
                    <a:bodyPr/>
                    <a:lstStyle/>
                    <a:p>
                      <a:pPr algn="ctr" fontAlgn="b"/>
                      <a:r>
                        <a:rPr lang="en-US" sz="1100" u="none" strike="noStrike">
                          <a:solidFill>
                            <a:schemeClr val="accent1">
                              <a:lumMod val="50000"/>
                            </a:schemeClr>
                          </a:solidFill>
                          <a:effectLst/>
                        </a:rPr>
                        <a:t>JUL</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8.703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11.760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13.588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14.300</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0619791"/>
                  </a:ext>
                </a:extLst>
              </a:tr>
              <a:tr h="193545">
                <a:tc>
                  <a:txBody>
                    <a:bodyPr/>
                    <a:lstStyle/>
                    <a:p>
                      <a:pPr algn="ctr" fontAlgn="b"/>
                      <a:r>
                        <a:rPr lang="en-US" sz="1100" u="none" strike="noStrike">
                          <a:solidFill>
                            <a:schemeClr val="accent1">
                              <a:lumMod val="50000"/>
                            </a:schemeClr>
                          </a:solidFill>
                          <a:effectLst/>
                        </a:rPr>
                        <a:t>AGO</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8.500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12.567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14.545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14.800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8813733"/>
                  </a:ext>
                </a:extLst>
              </a:tr>
              <a:tr h="193545">
                <a:tc>
                  <a:txBody>
                    <a:bodyPr/>
                    <a:lstStyle/>
                    <a:p>
                      <a:pPr algn="ctr" fontAlgn="b"/>
                      <a:r>
                        <a:rPr lang="en-US" sz="1100" u="none" strike="noStrike">
                          <a:solidFill>
                            <a:schemeClr val="accent1">
                              <a:lumMod val="50000"/>
                            </a:schemeClr>
                          </a:solidFill>
                          <a:effectLst/>
                        </a:rPr>
                        <a:t>SEPT</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7.956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12.938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15.188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14.750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6096204"/>
                  </a:ext>
                </a:extLst>
              </a:tr>
              <a:tr h="193545">
                <a:tc>
                  <a:txBody>
                    <a:bodyPr/>
                    <a:lstStyle/>
                    <a:p>
                      <a:pPr algn="ctr" fontAlgn="b"/>
                      <a:r>
                        <a:rPr lang="en-US" sz="1100" u="none" strike="noStrike">
                          <a:solidFill>
                            <a:schemeClr val="accent1">
                              <a:lumMod val="50000"/>
                            </a:schemeClr>
                          </a:solidFill>
                          <a:effectLst/>
                        </a:rPr>
                        <a:t>OCT</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7.885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12.705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14.834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14.650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4365701"/>
                  </a:ext>
                </a:extLst>
              </a:tr>
              <a:tr h="193545">
                <a:tc>
                  <a:txBody>
                    <a:bodyPr/>
                    <a:lstStyle/>
                    <a:p>
                      <a:pPr algn="ctr" fontAlgn="b"/>
                      <a:r>
                        <a:rPr lang="en-US" sz="1100" u="none" strike="noStrike">
                          <a:solidFill>
                            <a:schemeClr val="accent1">
                              <a:lumMod val="50000"/>
                            </a:schemeClr>
                          </a:solidFill>
                          <a:effectLst/>
                        </a:rPr>
                        <a:t>NOV</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8.225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12.408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13.793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14.700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3281130"/>
                  </a:ext>
                </a:extLst>
              </a:tr>
              <a:tr h="203222">
                <a:tc>
                  <a:txBody>
                    <a:bodyPr/>
                    <a:lstStyle/>
                    <a:p>
                      <a:pPr algn="ctr" fontAlgn="b"/>
                      <a:r>
                        <a:rPr lang="en-US" sz="1100" u="none" strike="noStrike">
                          <a:solidFill>
                            <a:schemeClr val="accent1">
                              <a:lumMod val="50000"/>
                            </a:schemeClr>
                          </a:solidFill>
                          <a:effectLst/>
                        </a:rPr>
                        <a:t>DIC</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a:solidFill>
                            <a:schemeClr val="accent1">
                              <a:lumMod val="50000"/>
                            </a:schemeClr>
                          </a:solidFill>
                          <a:effectLst/>
                        </a:rPr>
                        <a:t>             8.602 </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12.713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14.800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r>
                        <a:rPr lang="en-US" sz="1100" u="none" strike="noStrike" dirty="0">
                          <a:solidFill>
                            <a:schemeClr val="accent1">
                              <a:lumMod val="50000"/>
                            </a:schemeClr>
                          </a:solidFill>
                          <a:effectLst/>
                        </a:rPr>
                        <a:t>           14.750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81773"/>
                  </a:ext>
                </a:extLst>
              </a:tr>
            </a:tbl>
          </a:graphicData>
        </a:graphic>
      </p:graphicFrame>
      <p:sp>
        <p:nvSpPr>
          <p:cNvPr id="7" name="CuadroTexto 6">
            <a:extLst>
              <a:ext uri="{FF2B5EF4-FFF2-40B4-BE49-F238E27FC236}">
                <a16:creationId xmlns:a16="http://schemas.microsoft.com/office/drawing/2014/main" id="{D3E7972A-0866-65BE-A065-36D9BF2039DF}"/>
              </a:ext>
            </a:extLst>
          </p:cNvPr>
          <p:cNvSpPr txBox="1"/>
          <p:nvPr/>
        </p:nvSpPr>
        <p:spPr>
          <a:xfrm>
            <a:off x="2082019" y="4032698"/>
            <a:ext cx="4724782" cy="3447098"/>
          </a:xfrm>
          <a:prstGeom prst="rect">
            <a:avLst/>
          </a:prstGeom>
          <a:noFill/>
        </p:spPr>
        <p:txBody>
          <a:bodyPr wrap="square" rtlCol="0">
            <a:spAutoFit/>
          </a:bodyPr>
          <a:lstStyle/>
          <a:p>
            <a:pPr algn="just"/>
            <a:endParaRPr lang="es-CO" sz="1400" dirty="0">
              <a:highlight>
                <a:srgbClr val="FFFF00"/>
              </a:highlight>
              <a:latin typeface="Arial" panose="020B0604020202020204" pitchFamily="34" charset="0"/>
              <a:cs typeface="Arial" panose="020B0604020202020204" pitchFamily="34" charset="0"/>
            </a:endParaRPr>
          </a:p>
          <a:p>
            <a:pPr algn="just"/>
            <a:endParaRPr lang="es-CO" sz="1400" dirty="0">
              <a:highlight>
                <a:srgbClr val="FFFF00"/>
              </a:highlight>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rPr>
              <a:t>Para el </a:t>
            </a:r>
            <a:r>
              <a:rPr lang="es-CO" sz="1600" b="1" dirty="0">
                <a:latin typeface="Arial" panose="020B0604020202020204" pitchFamily="34" charset="0"/>
                <a:cs typeface="Arial" panose="020B0604020202020204" pitchFamily="34" charset="0"/>
              </a:rPr>
              <a:t>2023</a:t>
            </a:r>
            <a:r>
              <a:rPr lang="es-CO" sz="1600" dirty="0">
                <a:latin typeface="Arial" panose="020B0604020202020204" pitchFamily="34" charset="0"/>
                <a:cs typeface="Arial" panose="020B0604020202020204" pitchFamily="34" charset="0"/>
              </a:rPr>
              <a:t> el promedio del precio de pechuga  fue de </a:t>
            </a:r>
            <a:r>
              <a:rPr lang="es-CO" sz="1600" b="1" dirty="0">
                <a:latin typeface="Arial" panose="020B0604020202020204" pitchFamily="34" charset="0"/>
                <a:cs typeface="Arial" panose="020B0604020202020204" pitchFamily="34" charset="0"/>
              </a:rPr>
              <a:t>$14.563/Kg</a:t>
            </a:r>
            <a:r>
              <a:rPr lang="es-CO" sz="1600" dirty="0">
                <a:latin typeface="Arial" panose="020B0604020202020204" pitchFamily="34" charset="0"/>
                <a:cs typeface="Arial" panose="020B0604020202020204" pitchFamily="34" charset="0"/>
              </a:rPr>
              <a:t>, presentando un crecimiento del </a:t>
            </a:r>
            <a:r>
              <a:rPr lang="es-CO" sz="1600" b="1" dirty="0">
                <a:latin typeface="Arial" panose="020B0604020202020204" pitchFamily="34" charset="0"/>
                <a:cs typeface="Arial" panose="020B0604020202020204" pitchFamily="34" charset="0"/>
              </a:rPr>
              <a:t>5,7 %</a:t>
            </a:r>
            <a:r>
              <a:rPr lang="es-CO" sz="1600" dirty="0">
                <a:latin typeface="Arial" panose="020B0604020202020204" pitchFamily="34" charset="0"/>
                <a:cs typeface="Arial" panose="020B0604020202020204" pitchFamily="34" charset="0"/>
              </a:rPr>
              <a:t> respecto al promedio del 2022, que fue de </a:t>
            </a:r>
            <a:r>
              <a:rPr lang="es-CO" sz="1600" b="1" dirty="0">
                <a:latin typeface="Arial" panose="020B0604020202020204" pitchFamily="34" charset="0"/>
                <a:cs typeface="Arial" panose="020B0604020202020204" pitchFamily="34" charset="0"/>
              </a:rPr>
              <a:t>$ 13.777/Kg</a:t>
            </a:r>
            <a:r>
              <a:rPr lang="es-CO" sz="1600" dirty="0">
                <a:latin typeface="Arial" panose="020B0604020202020204" pitchFamily="34" charset="0"/>
                <a:cs typeface="Arial" panose="020B0604020202020204" pitchFamily="34" charset="0"/>
              </a:rPr>
              <a:t>.</a:t>
            </a:r>
          </a:p>
          <a:p>
            <a:pPr algn="just"/>
            <a:endParaRPr lang="es-CO" sz="1400" dirty="0">
              <a:highlight>
                <a:srgbClr val="FFFF00"/>
              </a:highlight>
              <a:latin typeface="Arial" panose="020B0604020202020204" pitchFamily="34" charset="0"/>
              <a:cs typeface="Arial" panose="020B0604020202020204" pitchFamily="34" charset="0"/>
            </a:endParaRPr>
          </a:p>
          <a:p>
            <a:pPr algn="just"/>
            <a:endParaRPr lang="es-ES" sz="1400" dirty="0">
              <a:highlight>
                <a:srgbClr val="FFFF00"/>
              </a:highlight>
              <a:latin typeface="Arial" panose="020B0604020202020204" pitchFamily="34" charset="0"/>
              <a:cs typeface="Arial" panose="020B0604020202020204" pitchFamily="34" charset="0"/>
            </a:endParaRPr>
          </a:p>
          <a:p>
            <a:pPr algn="just"/>
            <a:endParaRPr lang="es-ES" sz="1400" dirty="0">
              <a:highlight>
                <a:srgbClr val="FFFF00"/>
              </a:highlight>
              <a:latin typeface="Arial" panose="020B0604020202020204" pitchFamily="34" charset="0"/>
              <a:cs typeface="Arial" panose="020B0604020202020204" pitchFamily="34" charset="0"/>
            </a:endParaRPr>
          </a:p>
          <a:p>
            <a:pPr algn="just"/>
            <a:endParaRPr lang="es-CO" sz="1400" dirty="0">
              <a:highlight>
                <a:srgbClr val="FFFF00"/>
              </a:highlight>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98ECBF3B-CC95-D948-D49F-98E7C814C50D}"/>
              </a:ext>
            </a:extLst>
          </p:cNvPr>
          <p:cNvSpPr txBox="1"/>
          <p:nvPr/>
        </p:nvSpPr>
        <p:spPr>
          <a:xfrm>
            <a:off x="743197" y="6199569"/>
            <a:ext cx="6096000" cy="253916"/>
          </a:xfrm>
          <a:prstGeom prst="rect">
            <a:avLst/>
          </a:prstGeom>
          <a:noFill/>
        </p:spPr>
        <p:txBody>
          <a:bodyPr wrap="square">
            <a:spAutoFit/>
          </a:bodyPr>
          <a:lstStyle/>
          <a:p>
            <a:r>
              <a:rPr lang="es-ES" sz="1050" b="1" i="1" u="none" strike="noStrike" dirty="0">
                <a:solidFill>
                  <a:srgbClr val="000000"/>
                </a:solidFill>
                <a:effectLst/>
                <a:latin typeface="Arial" panose="020B0604020202020204" pitchFamily="34" charset="0"/>
                <a:cs typeface="Arial" panose="020B0604020202020204" pitchFamily="34" charset="0"/>
              </a:rPr>
              <a:t>Fuente: </a:t>
            </a:r>
            <a:r>
              <a:rPr lang="es-ES" sz="1050" b="1" i="1" dirty="0">
                <a:solidFill>
                  <a:srgbClr val="000000"/>
                </a:solidFill>
                <a:latin typeface="Arial" panose="020B0604020202020204" pitchFamily="34" charset="0"/>
                <a:cs typeface="Arial" panose="020B0604020202020204" pitchFamily="34" charset="0"/>
              </a:rPr>
              <a:t>FENAVI- Fondo Nacional de la Avicultura FONAV. CIERRE 2023</a:t>
            </a:r>
            <a:endParaRPr lang="es-CO"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863528409"/>
              </p:ext>
            </p:extLst>
          </p:nvPr>
        </p:nvGraphicFramePr>
        <p:xfrm>
          <a:off x="2166425" y="1505243"/>
          <a:ext cx="6555543" cy="3126545"/>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2"/>
          <p:cNvSpPr txBox="1">
            <a:spLocks/>
          </p:cNvSpPr>
          <p:nvPr/>
        </p:nvSpPr>
        <p:spPr>
          <a:xfrm>
            <a:off x="1585753" y="502214"/>
            <a:ext cx="10389655" cy="1003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b="1" dirty="0">
                <a:latin typeface="Arial" panose="020B0604020202020204" pitchFamily="34" charset="0"/>
                <a:ea typeface="+mn-ea"/>
                <a:cs typeface="Arial" panose="020B0604020202020204" pitchFamily="34" charset="0"/>
              </a:rPr>
              <a:t>PRECIO PROMEDIO NACIONAL DEL HUEVO </a:t>
            </a:r>
            <a:r>
              <a:rPr lang="es-CO" sz="2400" dirty="0">
                <a:latin typeface="Work Sans Medium" pitchFamily="2" charset="77"/>
                <a:ea typeface="+mn-ea"/>
                <a:cs typeface="+mn-cs"/>
              </a:rPr>
              <a:t>( 2020-2023)</a:t>
            </a:r>
          </a:p>
          <a:p>
            <a:endParaRPr lang="es-CO" sz="3800" dirty="0">
              <a:solidFill>
                <a:srgbClr val="395F9B"/>
              </a:solidFill>
              <a:latin typeface="Work Sans Medium" pitchFamily="2" charset="77"/>
              <a:ea typeface="+mn-ea"/>
              <a:cs typeface="+mn-cs"/>
            </a:endParaRPr>
          </a:p>
        </p:txBody>
      </p:sp>
      <p:graphicFrame>
        <p:nvGraphicFramePr>
          <p:cNvPr id="7" name="Tabla 6"/>
          <p:cNvGraphicFramePr>
            <a:graphicFrameLocks noGrp="1"/>
          </p:cNvGraphicFramePr>
          <p:nvPr>
            <p:extLst>
              <p:ext uri="{D42A27DB-BD31-4B8C-83A1-F6EECF244321}">
                <p14:modId xmlns:p14="http://schemas.microsoft.com/office/powerpoint/2010/main" val="2393099881"/>
              </p:ext>
            </p:extLst>
          </p:nvPr>
        </p:nvGraphicFramePr>
        <p:xfrm>
          <a:off x="847579" y="4754882"/>
          <a:ext cx="9970480" cy="1477105"/>
        </p:xfrm>
        <a:graphic>
          <a:graphicData uri="http://schemas.openxmlformats.org/drawingml/2006/table">
            <a:tbl>
              <a:tblPr>
                <a:tableStyleId>{5C22544A-7EE6-4342-B048-85BDC9FD1C3A}</a:tableStyleId>
              </a:tblPr>
              <a:tblGrid>
                <a:gridCol w="766960">
                  <a:extLst>
                    <a:ext uri="{9D8B030D-6E8A-4147-A177-3AD203B41FA5}">
                      <a16:colId xmlns:a16="http://schemas.microsoft.com/office/drawing/2014/main" val="977381206"/>
                    </a:ext>
                  </a:extLst>
                </a:gridCol>
                <a:gridCol w="766960">
                  <a:extLst>
                    <a:ext uri="{9D8B030D-6E8A-4147-A177-3AD203B41FA5}">
                      <a16:colId xmlns:a16="http://schemas.microsoft.com/office/drawing/2014/main" val="595664462"/>
                    </a:ext>
                  </a:extLst>
                </a:gridCol>
                <a:gridCol w="766960">
                  <a:extLst>
                    <a:ext uri="{9D8B030D-6E8A-4147-A177-3AD203B41FA5}">
                      <a16:colId xmlns:a16="http://schemas.microsoft.com/office/drawing/2014/main" val="3337959550"/>
                    </a:ext>
                  </a:extLst>
                </a:gridCol>
                <a:gridCol w="766960">
                  <a:extLst>
                    <a:ext uri="{9D8B030D-6E8A-4147-A177-3AD203B41FA5}">
                      <a16:colId xmlns:a16="http://schemas.microsoft.com/office/drawing/2014/main" val="1805321755"/>
                    </a:ext>
                  </a:extLst>
                </a:gridCol>
                <a:gridCol w="766960">
                  <a:extLst>
                    <a:ext uri="{9D8B030D-6E8A-4147-A177-3AD203B41FA5}">
                      <a16:colId xmlns:a16="http://schemas.microsoft.com/office/drawing/2014/main" val="2769812680"/>
                    </a:ext>
                  </a:extLst>
                </a:gridCol>
                <a:gridCol w="766960">
                  <a:extLst>
                    <a:ext uri="{9D8B030D-6E8A-4147-A177-3AD203B41FA5}">
                      <a16:colId xmlns:a16="http://schemas.microsoft.com/office/drawing/2014/main" val="1002173367"/>
                    </a:ext>
                  </a:extLst>
                </a:gridCol>
                <a:gridCol w="766960">
                  <a:extLst>
                    <a:ext uri="{9D8B030D-6E8A-4147-A177-3AD203B41FA5}">
                      <a16:colId xmlns:a16="http://schemas.microsoft.com/office/drawing/2014/main" val="3230654473"/>
                    </a:ext>
                  </a:extLst>
                </a:gridCol>
                <a:gridCol w="766960">
                  <a:extLst>
                    <a:ext uri="{9D8B030D-6E8A-4147-A177-3AD203B41FA5}">
                      <a16:colId xmlns:a16="http://schemas.microsoft.com/office/drawing/2014/main" val="2168247769"/>
                    </a:ext>
                  </a:extLst>
                </a:gridCol>
                <a:gridCol w="766960">
                  <a:extLst>
                    <a:ext uri="{9D8B030D-6E8A-4147-A177-3AD203B41FA5}">
                      <a16:colId xmlns:a16="http://schemas.microsoft.com/office/drawing/2014/main" val="3572843371"/>
                    </a:ext>
                  </a:extLst>
                </a:gridCol>
                <a:gridCol w="766960">
                  <a:extLst>
                    <a:ext uri="{9D8B030D-6E8A-4147-A177-3AD203B41FA5}">
                      <a16:colId xmlns:a16="http://schemas.microsoft.com/office/drawing/2014/main" val="1410930859"/>
                    </a:ext>
                  </a:extLst>
                </a:gridCol>
                <a:gridCol w="766960">
                  <a:extLst>
                    <a:ext uri="{9D8B030D-6E8A-4147-A177-3AD203B41FA5}">
                      <a16:colId xmlns:a16="http://schemas.microsoft.com/office/drawing/2014/main" val="2125689947"/>
                    </a:ext>
                  </a:extLst>
                </a:gridCol>
                <a:gridCol w="766960">
                  <a:extLst>
                    <a:ext uri="{9D8B030D-6E8A-4147-A177-3AD203B41FA5}">
                      <a16:colId xmlns:a16="http://schemas.microsoft.com/office/drawing/2014/main" val="2880886924"/>
                    </a:ext>
                  </a:extLst>
                </a:gridCol>
                <a:gridCol w="766960">
                  <a:extLst>
                    <a:ext uri="{9D8B030D-6E8A-4147-A177-3AD203B41FA5}">
                      <a16:colId xmlns:a16="http://schemas.microsoft.com/office/drawing/2014/main" val="1101402247"/>
                    </a:ext>
                  </a:extLst>
                </a:gridCol>
              </a:tblGrid>
              <a:tr h="295421">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100" u="none" strike="noStrike" dirty="0">
                          <a:effectLst/>
                        </a:rPr>
                        <a:t>ENE</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100" u="none" strike="noStrike">
                          <a:effectLst/>
                        </a:rPr>
                        <a:t>FEB</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100" u="none" strike="noStrike">
                          <a:effectLst/>
                        </a:rPr>
                        <a:t>MAR</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100" u="none" strike="noStrike">
                          <a:effectLst/>
                        </a:rPr>
                        <a:t>ABR</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100" u="none" strike="noStrike">
                          <a:effectLst/>
                        </a:rPr>
                        <a:t>MAY</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100" u="none" strike="noStrike">
                          <a:effectLst/>
                        </a:rPr>
                        <a:t>JUN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100" u="none" strike="noStrike">
                          <a:effectLst/>
                        </a:rPr>
                        <a:t>JUL</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100" u="none" strike="noStrike">
                          <a:effectLst/>
                        </a:rPr>
                        <a:t>AGO</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100" u="none" strike="noStrike">
                          <a:effectLst/>
                        </a:rPr>
                        <a:t>SEP</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100" u="none" strike="noStrike">
                          <a:effectLst/>
                        </a:rPr>
                        <a:t>OCT</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100" u="none" strike="noStrike">
                          <a:effectLst/>
                        </a:rPr>
                        <a:t>NOV</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n-US" sz="1100" u="none" strike="noStrike">
                          <a:effectLst/>
                        </a:rPr>
                        <a:t>DIC</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153864273"/>
                  </a:ext>
                </a:extLst>
              </a:tr>
              <a:tr h="295421">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298</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300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289</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340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328</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290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258</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244</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260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286</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322</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338</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2961204792"/>
                  </a:ext>
                </a:extLst>
              </a:tr>
              <a:tr h="295421">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324</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325</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338</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337</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455</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440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407</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342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352</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392</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442</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1348873725"/>
                  </a:ext>
                </a:extLst>
              </a:tr>
              <a:tr h="295421">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422</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445</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485</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499</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492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491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472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490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532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536</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576</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551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2369554928"/>
                  </a:ext>
                </a:extLst>
              </a:tr>
              <a:tr h="295421">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540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543</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530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543</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540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541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539</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543</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543</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542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544</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543</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857438721"/>
                  </a:ext>
                </a:extLst>
              </a:tr>
            </a:tbl>
          </a:graphicData>
        </a:graphic>
      </p:graphicFrame>
      <p:sp>
        <p:nvSpPr>
          <p:cNvPr id="8" name="CuadroTexto 7">
            <a:extLst>
              <a:ext uri="{FF2B5EF4-FFF2-40B4-BE49-F238E27FC236}">
                <a16:creationId xmlns:a16="http://schemas.microsoft.com/office/drawing/2014/main" id="{64E27668-7A2B-86FF-D514-48640C870E72}"/>
              </a:ext>
            </a:extLst>
          </p:cNvPr>
          <p:cNvSpPr txBox="1"/>
          <p:nvPr/>
        </p:nvSpPr>
        <p:spPr>
          <a:xfrm>
            <a:off x="8683250" y="1098746"/>
            <a:ext cx="3292158" cy="3939540"/>
          </a:xfrm>
          <a:prstGeom prst="rect">
            <a:avLst/>
          </a:prstGeom>
          <a:noFill/>
        </p:spPr>
        <p:txBody>
          <a:bodyPr wrap="square" rtlCol="0">
            <a:spAutoFit/>
          </a:bodyPr>
          <a:lstStyle/>
          <a:p>
            <a:pPr algn="just"/>
            <a:endParaRPr lang="es-CO" sz="1400" dirty="0">
              <a:highlight>
                <a:srgbClr val="FFFF00"/>
              </a:highlight>
              <a:latin typeface="Arial" panose="020B0604020202020204" pitchFamily="34" charset="0"/>
              <a:cs typeface="Arial" panose="020B0604020202020204" pitchFamily="34" charset="0"/>
            </a:endParaRPr>
          </a:p>
          <a:p>
            <a:pPr algn="just"/>
            <a:endParaRPr lang="es-CO" sz="1400" dirty="0">
              <a:highlight>
                <a:srgbClr val="FFFF00"/>
              </a:highlight>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rPr>
              <a:t>Para el </a:t>
            </a:r>
            <a:r>
              <a:rPr lang="es-CO" sz="1600" b="1" dirty="0">
                <a:latin typeface="Arial" panose="020B0604020202020204" pitchFamily="34" charset="0"/>
                <a:cs typeface="Arial" panose="020B0604020202020204" pitchFamily="34" charset="0"/>
              </a:rPr>
              <a:t>2023</a:t>
            </a:r>
            <a:r>
              <a:rPr lang="es-CO" sz="1600" dirty="0">
                <a:latin typeface="Arial" panose="020B0604020202020204" pitchFamily="34" charset="0"/>
                <a:cs typeface="Arial" panose="020B0604020202020204" pitchFamily="34" charset="0"/>
              </a:rPr>
              <a:t> el promedio del precio fue de </a:t>
            </a:r>
            <a:r>
              <a:rPr lang="es-CO" sz="1600" b="1" dirty="0">
                <a:latin typeface="Arial" panose="020B0604020202020204" pitchFamily="34" charset="0"/>
                <a:cs typeface="Arial" panose="020B0604020202020204" pitchFamily="34" charset="0"/>
              </a:rPr>
              <a:t>$540,3/</a:t>
            </a:r>
            <a:r>
              <a:rPr lang="es-CO" sz="1600" b="1" dirty="0" err="1">
                <a:latin typeface="Arial" panose="020B0604020202020204" pitchFamily="34" charset="0"/>
                <a:cs typeface="Arial" panose="020B0604020202020204" pitchFamily="34" charset="0"/>
              </a:rPr>
              <a:t>und</a:t>
            </a:r>
            <a:r>
              <a:rPr lang="es-CO" sz="1600" dirty="0">
                <a:latin typeface="Arial" panose="020B0604020202020204" pitchFamily="34" charset="0"/>
                <a:cs typeface="Arial" panose="020B0604020202020204" pitchFamily="34" charset="0"/>
              </a:rPr>
              <a:t>, presentando un crecimiento del </a:t>
            </a:r>
            <a:r>
              <a:rPr lang="es-CO" sz="1600" b="1" dirty="0">
                <a:latin typeface="Arial" panose="020B0604020202020204" pitchFamily="34" charset="0"/>
                <a:cs typeface="Arial" panose="020B0604020202020204" pitchFamily="34" charset="0"/>
              </a:rPr>
              <a:t>8,2 %</a:t>
            </a:r>
            <a:r>
              <a:rPr lang="es-CO" sz="1600" dirty="0">
                <a:latin typeface="Arial" panose="020B0604020202020204" pitchFamily="34" charset="0"/>
                <a:cs typeface="Arial" panose="020B0604020202020204" pitchFamily="34" charset="0"/>
              </a:rPr>
              <a:t> respecto al promedio del 2022, que fue de </a:t>
            </a:r>
            <a:r>
              <a:rPr lang="es-CO" sz="1600" b="1" dirty="0">
                <a:latin typeface="Arial" panose="020B0604020202020204" pitchFamily="34" charset="0"/>
                <a:cs typeface="Arial" panose="020B0604020202020204" pitchFamily="34" charset="0"/>
              </a:rPr>
              <a:t>$ 499,9/</a:t>
            </a:r>
            <a:r>
              <a:rPr lang="es-CO" sz="1600" b="1" dirty="0" err="1">
                <a:latin typeface="Arial" panose="020B0604020202020204" pitchFamily="34" charset="0"/>
                <a:cs typeface="Arial" panose="020B0604020202020204" pitchFamily="34" charset="0"/>
              </a:rPr>
              <a:t>und</a:t>
            </a:r>
            <a:r>
              <a:rPr lang="es-CO" sz="1600" b="1" dirty="0">
                <a:latin typeface="Arial" panose="020B0604020202020204" pitchFamily="34" charset="0"/>
                <a:cs typeface="Arial" panose="020B0604020202020204" pitchFamily="34" charset="0"/>
              </a:rPr>
              <a:t>.</a:t>
            </a:r>
            <a:endParaRPr lang="es-CO" sz="1600" dirty="0">
              <a:latin typeface="Arial" panose="020B0604020202020204" pitchFamily="34" charset="0"/>
              <a:cs typeface="Arial" panose="020B0604020202020204" pitchFamily="34" charset="0"/>
            </a:endParaRPr>
          </a:p>
          <a:p>
            <a:pPr algn="just"/>
            <a:endParaRPr lang="es-CO" sz="1400" dirty="0">
              <a:highlight>
                <a:srgbClr val="FFFF00"/>
              </a:highlight>
              <a:latin typeface="Arial" panose="020B0604020202020204" pitchFamily="34" charset="0"/>
              <a:cs typeface="Arial" panose="020B0604020202020204" pitchFamily="34" charset="0"/>
            </a:endParaRPr>
          </a:p>
          <a:p>
            <a:pPr algn="just"/>
            <a:endParaRPr lang="es-ES" sz="1400" dirty="0">
              <a:highlight>
                <a:srgbClr val="FFFF00"/>
              </a:highlight>
              <a:latin typeface="Arial" panose="020B0604020202020204" pitchFamily="34" charset="0"/>
              <a:cs typeface="Arial" panose="020B0604020202020204" pitchFamily="34" charset="0"/>
            </a:endParaRPr>
          </a:p>
          <a:p>
            <a:pPr algn="just"/>
            <a:endParaRPr lang="es-ES" sz="1400" dirty="0">
              <a:highlight>
                <a:srgbClr val="FFFF00"/>
              </a:highlight>
              <a:latin typeface="Arial" panose="020B0604020202020204" pitchFamily="34" charset="0"/>
              <a:cs typeface="Arial" panose="020B0604020202020204" pitchFamily="34" charset="0"/>
            </a:endParaRPr>
          </a:p>
          <a:p>
            <a:pPr algn="just"/>
            <a:endParaRPr lang="es-CO" sz="1400" dirty="0">
              <a:highlight>
                <a:srgbClr val="FFFF00"/>
              </a:highlight>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a:p>
            <a:pPr algn="just"/>
            <a:endParaRPr lang="es-CO" sz="14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98ECBF3B-CC95-D948-D49F-98E7C814C50D}"/>
              </a:ext>
            </a:extLst>
          </p:cNvPr>
          <p:cNvSpPr txBox="1"/>
          <p:nvPr/>
        </p:nvSpPr>
        <p:spPr>
          <a:xfrm>
            <a:off x="743197" y="6199569"/>
            <a:ext cx="6096000" cy="253916"/>
          </a:xfrm>
          <a:prstGeom prst="rect">
            <a:avLst/>
          </a:prstGeom>
          <a:noFill/>
        </p:spPr>
        <p:txBody>
          <a:bodyPr wrap="square">
            <a:spAutoFit/>
          </a:bodyPr>
          <a:lstStyle/>
          <a:p>
            <a:r>
              <a:rPr lang="es-ES" sz="1050" b="1" i="1" u="none" strike="noStrike" dirty="0">
                <a:solidFill>
                  <a:srgbClr val="000000"/>
                </a:solidFill>
                <a:effectLst/>
                <a:latin typeface="Arial" panose="020B0604020202020204" pitchFamily="34" charset="0"/>
                <a:cs typeface="Arial" panose="020B0604020202020204" pitchFamily="34" charset="0"/>
              </a:rPr>
              <a:t>Fuente: </a:t>
            </a:r>
            <a:r>
              <a:rPr lang="es-ES" sz="1050" b="1" i="1" dirty="0">
                <a:solidFill>
                  <a:srgbClr val="000000"/>
                </a:solidFill>
                <a:latin typeface="Arial" panose="020B0604020202020204" pitchFamily="34" charset="0"/>
                <a:cs typeface="Arial" panose="020B0604020202020204" pitchFamily="34" charset="0"/>
              </a:rPr>
              <a:t>FENAVI- Fondo Nacional de la Avicultura FONAV. CIERRE 2023</a:t>
            </a:r>
            <a:endParaRPr lang="es-CO"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434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6DD447C1-EB43-15BD-3B02-198C2DC23E15}"/>
              </a:ext>
            </a:extLst>
          </p:cNvPr>
          <p:cNvSpPr/>
          <p:nvPr/>
        </p:nvSpPr>
        <p:spPr>
          <a:xfrm>
            <a:off x="369065" y="5937379"/>
            <a:ext cx="7293151" cy="246221"/>
          </a:xfrm>
          <a:prstGeom prst="rect">
            <a:avLst/>
          </a:prstGeom>
        </p:spPr>
        <p:txBody>
          <a:bodyPr wrap="square">
            <a:spAutoFit/>
          </a:bodyPr>
          <a:lstStyle/>
          <a:p>
            <a:r>
              <a:rPr lang="es-CO" sz="1000" i="1" dirty="0">
                <a:latin typeface="Arial" panose="020B0604020202020204" pitchFamily="34" charset="0"/>
                <a:cs typeface="Arial" panose="020B0604020202020204" pitchFamily="34" charset="0"/>
              </a:rPr>
              <a:t>Fuente:  FINAGRO</a:t>
            </a:r>
          </a:p>
        </p:txBody>
      </p:sp>
      <p:sp>
        <p:nvSpPr>
          <p:cNvPr id="19" name="CuadroTexto 18">
            <a:extLst>
              <a:ext uri="{FF2B5EF4-FFF2-40B4-BE49-F238E27FC236}">
                <a16:creationId xmlns:a16="http://schemas.microsoft.com/office/drawing/2014/main" id="{4E002AC8-94DB-A74D-1FB2-1D3E5BD0DEA7}"/>
              </a:ext>
            </a:extLst>
          </p:cNvPr>
          <p:cNvSpPr txBox="1"/>
          <p:nvPr/>
        </p:nvSpPr>
        <p:spPr>
          <a:xfrm>
            <a:off x="950976" y="723797"/>
            <a:ext cx="6711240" cy="1015663"/>
          </a:xfrm>
          <a:prstGeom prst="rect">
            <a:avLst/>
          </a:prstGeom>
          <a:noFill/>
        </p:spPr>
        <p:txBody>
          <a:bodyPr wrap="square">
            <a:spAutoFit/>
          </a:bodyPr>
          <a:lstStyle/>
          <a:p>
            <a:r>
              <a:rPr lang="es-CO" sz="2000" b="1" dirty="0">
                <a:latin typeface="Arial" panose="020B0604020202020204" pitchFamily="34" charset="0"/>
                <a:cs typeface="Arial" panose="020B0604020202020204" pitchFamily="34" charset="0"/>
              </a:rPr>
              <a:t>CRÉDITO DE FOMENTO – FINAGRO SECTOR AVÍCOLA</a:t>
            </a:r>
          </a:p>
          <a:p>
            <a:r>
              <a:rPr lang="es-CO" sz="2000" b="1" dirty="0">
                <a:latin typeface="Arial" panose="020B0604020202020204" pitchFamily="34" charset="0"/>
                <a:cs typeface="Arial" panose="020B0604020202020204" pitchFamily="34" charset="0"/>
              </a:rPr>
              <a:t>Periodo 2011 – 2023</a:t>
            </a:r>
          </a:p>
        </p:txBody>
      </p:sp>
      <p:sp>
        <p:nvSpPr>
          <p:cNvPr id="21" name="CuadroTexto 20">
            <a:extLst>
              <a:ext uri="{FF2B5EF4-FFF2-40B4-BE49-F238E27FC236}">
                <a16:creationId xmlns:a16="http://schemas.microsoft.com/office/drawing/2014/main" id="{B59CAF1F-0C44-B4E7-C86E-C5A349F5B593}"/>
              </a:ext>
            </a:extLst>
          </p:cNvPr>
          <p:cNvSpPr txBox="1"/>
          <p:nvPr/>
        </p:nvSpPr>
        <p:spPr>
          <a:xfrm>
            <a:off x="8342142" y="1000796"/>
            <a:ext cx="3490412" cy="3785652"/>
          </a:xfrm>
          <a:prstGeom prst="rect">
            <a:avLst/>
          </a:prstGeom>
          <a:noFill/>
        </p:spPr>
        <p:txBody>
          <a:bodyPr wrap="square" rtlCol="0">
            <a:spAutoFit/>
          </a:bodyPr>
          <a:lstStyle/>
          <a:p>
            <a:pPr algn="just"/>
            <a:endParaRPr lang="es-CO" sz="16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rPr>
              <a:t>Finagro reporta que en el </a:t>
            </a:r>
            <a:r>
              <a:rPr lang="es-CO" sz="1600" b="1" dirty="0">
                <a:latin typeface="Arial" panose="020B0604020202020204" pitchFamily="34" charset="0"/>
                <a:cs typeface="Arial" panose="020B0604020202020204" pitchFamily="34" charset="0"/>
              </a:rPr>
              <a:t>2023</a:t>
            </a:r>
            <a:r>
              <a:rPr lang="es-CO" sz="1600" dirty="0">
                <a:latin typeface="Arial" panose="020B0604020202020204" pitchFamily="34" charset="0"/>
                <a:cs typeface="Arial" panose="020B0604020202020204" pitchFamily="34" charset="0"/>
              </a:rPr>
              <a:t> se desembolsaron </a:t>
            </a:r>
            <a:r>
              <a:rPr lang="es-CO" sz="1600" b="1" dirty="0">
                <a:latin typeface="Arial" panose="020B0604020202020204" pitchFamily="34" charset="0"/>
                <a:cs typeface="Arial" panose="020B0604020202020204" pitchFamily="34" charset="0"/>
              </a:rPr>
              <a:t>5.381 créditos </a:t>
            </a:r>
            <a:r>
              <a:rPr lang="es-CO" sz="1600" dirty="0">
                <a:latin typeface="Arial" panose="020B0604020202020204" pitchFamily="34" charset="0"/>
                <a:cs typeface="Arial" panose="020B0604020202020204" pitchFamily="34" charset="0"/>
              </a:rPr>
              <a:t>para el sector , que corresponden a </a:t>
            </a:r>
            <a:r>
              <a:rPr lang="es-CO" sz="1600" b="1" dirty="0">
                <a:latin typeface="Arial" panose="020B0604020202020204" pitchFamily="34" charset="0"/>
                <a:cs typeface="Arial" panose="020B0604020202020204" pitchFamily="34" charset="0"/>
              </a:rPr>
              <a:t>$1.971.919 millones </a:t>
            </a:r>
            <a:r>
              <a:rPr lang="es-CO" sz="1600" dirty="0">
                <a:latin typeface="Arial" panose="020B0604020202020204" pitchFamily="34" charset="0"/>
                <a:cs typeface="Arial" panose="020B0604020202020204" pitchFamily="34" charset="0"/>
              </a:rPr>
              <a:t>de pesos, presentando una disminución</a:t>
            </a:r>
            <a:r>
              <a:rPr lang="es-CO" sz="1600" b="1" dirty="0">
                <a:latin typeface="Arial" panose="020B0604020202020204" pitchFamily="34" charset="0"/>
                <a:cs typeface="Arial" panose="020B0604020202020204" pitchFamily="34" charset="0"/>
              </a:rPr>
              <a:t> del -14.8%</a:t>
            </a:r>
            <a:r>
              <a:rPr lang="es-CO" sz="1600" dirty="0">
                <a:latin typeface="Arial" panose="020B0604020202020204" pitchFamily="34" charset="0"/>
                <a:cs typeface="Arial" panose="020B0604020202020204" pitchFamily="34" charset="0"/>
              </a:rPr>
              <a:t> en comparación al año </a:t>
            </a:r>
            <a:r>
              <a:rPr lang="es-CO" sz="1600" b="1" dirty="0">
                <a:latin typeface="Arial" panose="020B0604020202020204" pitchFamily="34" charset="0"/>
                <a:cs typeface="Arial" panose="020B0604020202020204" pitchFamily="34" charset="0"/>
              </a:rPr>
              <a:t>2022</a:t>
            </a:r>
            <a:r>
              <a:rPr lang="es-CO" sz="1600" dirty="0">
                <a:latin typeface="Arial" panose="020B0604020202020204" pitchFamily="34" charset="0"/>
                <a:cs typeface="Arial" panose="020B0604020202020204" pitchFamily="34" charset="0"/>
              </a:rPr>
              <a:t>, en lo que corresponde al valor del crédito.</a:t>
            </a:r>
          </a:p>
          <a:p>
            <a:pPr algn="just"/>
            <a:endParaRPr lang="es-CO" sz="16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rPr>
              <a:t>De los 5.381créditos, el 38% fueron para pequeños productores .</a:t>
            </a:r>
          </a:p>
        </p:txBody>
      </p:sp>
      <p:pic>
        <p:nvPicPr>
          <p:cNvPr id="3" name="Picture 2" descr="Colombia Potencia de la Vida: Gobierno lanza nueva imagen y ...">
            <a:extLst>
              <a:ext uri="{FF2B5EF4-FFF2-40B4-BE49-F238E27FC236}">
                <a16:creationId xmlns:a16="http://schemas.microsoft.com/office/drawing/2014/main" id="{DF534BBF-2C4F-6568-D0F0-F880C41E8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064" y="-1"/>
            <a:ext cx="2053342" cy="6744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CDE1D97-9EA2-FCAD-1BAA-593DAC7FB73F}"/>
              </a:ext>
            </a:extLst>
          </p:cNvPr>
          <p:cNvPicPr>
            <a:picLocks noChangeAspect="1"/>
          </p:cNvPicPr>
          <p:nvPr/>
        </p:nvPicPr>
        <p:blipFill rotWithShape="1">
          <a:blip r:embed="rId3"/>
          <a:srcRect l="70860" t="44174" r="5573" b="44245"/>
          <a:stretch/>
        </p:blipFill>
        <p:spPr bwMode="auto">
          <a:xfrm>
            <a:off x="9586929" y="409433"/>
            <a:ext cx="1986372" cy="477572"/>
          </a:xfrm>
          <a:prstGeom prst="rect">
            <a:avLst/>
          </a:prstGeom>
          <a:ln>
            <a:noFill/>
          </a:ln>
          <a:extLst>
            <a:ext uri="{53640926-AAD7-44D8-BBD7-CCE9431645EC}">
              <a14:shadowObscured xmlns:a14="http://schemas.microsoft.com/office/drawing/2010/main"/>
            </a:ext>
          </a:extLst>
        </p:spPr>
      </p:pic>
      <p:graphicFrame>
        <p:nvGraphicFramePr>
          <p:cNvPr id="8" name="Gráfico 7"/>
          <p:cNvGraphicFramePr>
            <a:graphicFrameLocks/>
          </p:cNvGraphicFramePr>
          <p:nvPr/>
        </p:nvGraphicFramePr>
        <p:xfrm>
          <a:off x="950976" y="2152494"/>
          <a:ext cx="6711240" cy="3371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4647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15ADCAD9-BF37-AFD7-25C4-ECABBDB7CD1D}"/>
              </a:ext>
            </a:extLst>
          </p:cNvPr>
          <p:cNvSpPr txBox="1"/>
          <p:nvPr/>
        </p:nvSpPr>
        <p:spPr>
          <a:xfrm>
            <a:off x="1044617" y="577887"/>
            <a:ext cx="1869272" cy="276999"/>
          </a:xfrm>
          <a:prstGeom prst="rect">
            <a:avLst/>
          </a:prstGeom>
          <a:noFill/>
        </p:spPr>
        <p:txBody>
          <a:bodyPr wrap="square" rtlCol="0">
            <a:spAutoFit/>
          </a:bodyPr>
          <a:lstStyle/>
          <a:p>
            <a:r>
              <a:rPr lang="es-ES" sz="1200" dirty="0"/>
              <a:t> </a:t>
            </a:r>
          </a:p>
        </p:txBody>
      </p:sp>
      <p:sp>
        <p:nvSpPr>
          <p:cNvPr id="4" name="CuadroTexto 3">
            <a:extLst>
              <a:ext uri="{FF2B5EF4-FFF2-40B4-BE49-F238E27FC236}">
                <a16:creationId xmlns:a16="http://schemas.microsoft.com/office/drawing/2014/main" id="{D13148F3-26CC-7796-2350-15EA8C6468A9}"/>
              </a:ext>
            </a:extLst>
          </p:cNvPr>
          <p:cNvSpPr txBox="1"/>
          <p:nvPr/>
        </p:nvSpPr>
        <p:spPr>
          <a:xfrm>
            <a:off x="796049" y="777942"/>
            <a:ext cx="6019042" cy="707886"/>
          </a:xfrm>
          <a:prstGeom prst="rect">
            <a:avLst/>
          </a:prstGeom>
          <a:noFill/>
        </p:spPr>
        <p:txBody>
          <a:bodyPr wrap="square">
            <a:spAutoFit/>
          </a:bodyPr>
          <a:lstStyle/>
          <a:p>
            <a:r>
              <a:rPr lang="es-CO" sz="2400" b="1" dirty="0">
                <a:latin typeface="Arial" panose="020B0604020202020204" pitchFamily="34" charset="0"/>
                <a:cs typeface="Arial" panose="020B0604020202020204" pitchFamily="34" charset="0"/>
              </a:rPr>
              <a:t>INVENTARIO</a:t>
            </a:r>
          </a:p>
          <a:p>
            <a:r>
              <a:rPr lang="es-CO" sz="1600" b="1" dirty="0">
                <a:latin typeface="Arial" panose="020B0604020202020204" pitchFamily="34" charset="0"/>
                <a:cs typeface="Arial" panose="020B0604020202020204" pitchFamily="34" charset="0"/>
              </a:rPr>
              <a:t>2023</a:t>
            </a:r>
          </a:p>
        </p:txBody>
      </p:sp>
      <p:sp>
        <p:nvSpPr>
          <p:cNvPr id="5" name="CuadroTexto 4">
            <a:extLst>
              <a:ext uri="{FF2B5EF4-FFF2-40B4-BE49-F238E27FC236}">
                <a16:creationId xmlns:a16="http://schemas.microsoft.com/office/drawing/2014/main" id="{C13ED052-8746-46A9-B2DD-52ACD2C37D87}"/>
              </a:ext>
            </a:extLst>
          </p:cNvPr>
          <p:cNvSpPr txBox="1"/>
          <p:nvPr/>
        </p:nvSpPr>
        <p:spPr>
          <a:xfrm>
            <a:off x="9159578" y="2004185"/>
            <a:ext cx="2151166" cy="2554545"/>
          </a:xfrm>
          <a:prstGeom prst="rect">
            <a:avLst/>
          </a:prstGeom>
          <a:noFill/>
        </p:spPr>
        <p:txBody>
          <a:bodyPr wrap="square" rtlCol="0">
            <a:spAutoFit/>
          </a:bodyPr>
          <a:lstStyle/>
          <a:p>
            <a:pPr algn="just"/>
            <a:r>
              <a:rPr lang="es-CO" sz="1600" dirty="0">
                <a:latin typeface="Arial" panose="020B0604020202020204" pitchFamily="34" charset="0"/>
                <a:cs typeface="Arial" panose="020B0604020202020204" pitchFamily="34" charset="0"/>
              </a:rPr>
              <a:t>En el año </a:t>
            </a:r>
            <a:r>
              <a:rPr lang="es-CO" sz="1600" b="1" dirty="0">
                <a:latin typeface="Arial" panose="020B0604020202020204" pitchFamily="34" charset="0"/>
                <a:cs typeface="Arial" panose="020B0604020202020204" pitchFamily="34" charset="0"/>
              </a:rPr>
              <a:t>2023</a:t>
            </a:r>
            <a:r>
              <a:rPr lang="es-CO" sz="1600" dirty="0">
                <a:latin typeface="Arial" panose="020B0604020202020204" pitchFamily="34" charset="0"/>
                <a:cs typeface="Arial" panose="020B0604020202020204" pitchFamily="34" charset="0"/>
              </a:rPr>
              <a:t> se registró un inventario de </a:t>
            </a:r>
            <a:r>
              <a:rPr lang="es-CO" sz="1600" b="1" dirty="0">
                <a:latin typeface="Arial" panose="020B0604020202020204" pitchFamily="34" charset="0"/>
                <a:cs typeface="Arial" panose="020B0604020202020204" pitchFamily="34" charset="0"/>
              </a:rPr>
              <a:t>222.130.788 Aves y 457.532 predios avícolas, </a:t>
            </a:r>
            <a:r>
              <a:rPr lang="es-CO" sz="1600" dirty="0">
                <a:latin typeface="Arial" panose="020B0604020202020204" pitchFamily="34" charset="0"/>
                <a:cs typeface="Arial" panose="020B0604020202020204" pitchFamily="34" charset="0"/>
              </a:rPr>
              <a:t>discriminado de acuerdo con los estratos productivos para el sector avícola.</a:t>
            </a:r>
            <a:r>
              <a:rPr lang="es-CO" sz="1600" b="1" dirty="0">
                <a:latin typeface="Arial" panose="020B0604020202020204" pitchFamily="34" charset="0"/>
                <a:cs typeface="Arial" panose="020B0604020202020204" pitchFamily="34" charset="0"/>
              </a:rPr>
              <a:t> </a:t>
            </a:r>
          </a:p>
        </p:txBody>
      </p:sp>
      <p:sp>
        <p:nvSpPr>
          <p:cNvPr id="17" name="CuadroTexto 16">
            <a:extLst>
              <a:ext uri="{FF2B5EF4-FFF2-40B4-BE49-F238E27FC236}">
                <a16:creationId xmlns:a16="http://schemas.microsoft.com/office/drawing/2014/main" id="{73AB5FF1-6355-246D-A713-E1B4F56CFADF}"/>
              </a:ext>
            </a:extLst>
          </p:cNvPr>
          <p:cNvSpPr txBox="1"/>
          <p:nvPr/>
        </p:nvSpPr>
        <p:spPr>
          <a:xfrm>
            <a:off x="365760" y="6131974"/>
            <a:ext cx="6096000" cy="246221"/>
          </a:xfrm>
          <a:prstGeom prst="rect">
            <a:avLst/>
          </a:prstGeom>
          <a:noFill/>
        </p:spPr>
        <p:txBody>
          <a:bodyPr wrap="square">
            <a:spAutoFit/>
          </a:bodyPr>
          <a:lstStyle/>
          <a:p>
            <a:r>
              <a:rPr lang="es-ES" sz="1000" b="1" i="1" u="none" strike="noStrike" dirty="0">
                <a:solidFill>
                  <a:srgbClr val="000000"/>
                </a:solidFill>
                <a:effectLst/>
                <a:latin typeface="Arial" panose="020B0604020202020204" pitchFamily="34" charset="0"/>
                <a:cs typeface="Arial" panose="020B0604020202020204" pitchFamily="34" charset="0"/>
              </a:rPr>
              <a:t>   Fuente: ICA – Censo </a:t>
            </a:r>
            <a:r>
              <a:rPr lang="es-ES" sz="1000" b="1" i="1" dirty="0">
                <a:solidFill>
                  <a:srgbClr val="000000"/>
                </a:solidFill>
                <a:latin typeface="Arial" panose="020B0604020202020204" pitchFamily="34" charset="0"/>
                <a:cs typeface="Arial" panose="020B0604020202020204" pitchFamily="34" charset="0"/>
              </a:rPr>
              <a:t>Aves</a:t>
            </a:r>
            <a:r>
              <a:rPr lang="es-ES" sz="1000" b="1" i="1" u="none" strike="noStrike" dirty="0">
                <a:solidFill>
                  <a:srgbClr val="000000"/>
                </a:solidFill>
                <a:effectLst/>
                <a:latin typeface="Arial" panose="020B0604020202020204" pitchFamily="34" charset="0"/>
                <a:cs typeface="Arial" panose="020B0604020202020204" pitchFamily="34" charset="0"/>
              </a:rPr>
              <a:t> 2023</a:t>
            </a:r>
            <a:endParaRPr lang="es-CO" sz="1000" b="1" i="1" dirty="0">
              <a:latin typeface="Arial" panose="020B0604020202020204" pitchFamily="34" charset="0"/>
              <a:cs typeface="Arial" panose="020B0604020202020204" pitchFamily="34" charset="0"/>
            </a:endParaRPr>
          </a:p>
        </p:txBody>
      </p:sp>
      <p:graphicFrame>
        <p:nvGraphicFramePr>
          <p:cNvPr id="2" name="Gráfico 1">
            <a:extLst>
              <a:ext uri="{FF2B5EF4-FFF2-40B4-BE49-F238E27FC236}">
                <a16:creationId xmlns:a16="http://schemas.microsoft.com/office/drawing/2014/main" id="{660836AD-DB03-26F3-4A70-1BD0CBBB6D46}"/>
              </a:ext>
            </a:extLst>
          </p:cNvPr>
          <p:cNvGraphicFramePr>
            <a:graphicFrameLocks/>
          </p:cNvGraphicFramePr>
          <p:nvPr>
            <p:extLst>
              <p:ext uri="{D42A27DB-BD31-4B8C-83A1-F6EECF244321}">
                <p14:modId xmlns:p14="http://schemas.microsoft.com/office/powerpoint/2010/main" val="1151765303"/>
              </p:ext>
            </p:extLst>
          </p:nvPr>
        </p:nvGraphicFramePr>
        <p:xfrm>
          <a:off x="593124" y="1427749"/>
          <a:ext cx="8231789" cy="430411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Colombia Potencia de la Vida: Gobierno lanza nueva imagen y ...">
            <a:extLst>
              <a:ext uri="{FF2B5EF4-FFF2-40B4-BE49-F238E27FC236}">
                <a16:creationId xmlns:a16="http://schemas.microsoft.com/office/drawing/2014/main" id="{FF5A36F8-B988-B59B-1E8A-9AFED5838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064" y="1"/>
            <a:ext cx="1807682" cy="68238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A7A5E260-A1DC-2708-5F1E-C2ECF1689B55}"/>
              </a:ext>
            </a:extLst>
          </p:cNvPr>
          <p:cNvPicPr>
            <a:picLocks noChangeAspect="1"/>
          </p:cNvPicPr>
          <p:nvPr/>
        </p:nvPicPr>
        <p:blipFill rotWithShape="1">
          <a:blip r:embed="rId4"/>
          <a:srcRect l="70860" t="44174" r="5573" b="44245"/>
          <a:stretch/>
        </p:blipFill>
        <p:spPr bwMode="auto">
          <a:xfrm>
            <a:off x="9586929" y="409433"/>
            <a:ext cx="1872532" cy="4775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754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39859359-D35B-3B4A-9B7A-4F41EF0AFBA5}"/>
              </a:ext>
            </a:extLst>
          </p:cNvPr>
          <p:cNvSpPr txBox="1"/>
          <p:nvPr/>
        </p:nvSpPr>
        <p:spPr>
          <a:xfrm>
            <a:off x="514684" y="987451"/>
            <a:ext cx="11272504" cy="954107"/>
          </a:xfrm>
          <a:prstGeom prst="rect">
            <a:avLst/>
          </a:prstGeom>
          <a:noFill/>
        </p:spPr>
        <p:txBody>
          <a:bodyPr wrap="square" rtlCol="0">
            <a:spAutoFit/>
          </a:bodyPr>
          <a:lstStyle/>
          <a:p>
            <a:pPr algn="ctr"/>
            <a:r>
              <a:rPr lang="es-CO" sz="2800" b="1" spc="-150" dirty="0">
                <a:latin typeface="Arial" panose="020B0604020202020204" pitchFamily="34" charset="0"/>
                <a:cs typeface="Arial" panose="020B0604020202020204" pitchFamily="34" charset="0"/>
              </a:rPr>
              <a:t>ESTRUCTURA DE LOS COSTOS DE PRODUCCIÓN DE POLLO DE ENGORDE:</a:t>
            </a:r>
            <a:endParaRPr lang="es-CO" sz="2800" dirty="0">
              <a:latin typeface="Arial" panose="020B0604020202020204" pitchFamily="34" charset="0"/>
              <a:cs typeface="Arial" panose="020B0604020202020204" pitchFamily="34" charset="0"/>
            </a:endParaRPr>
          </a:p>
        </p:txBody>
      </p:sp>
      <p:graphicFrame>
        <p:nvGraphicFramePr>
          <p:cNvPr id="10" name="Gráfico 9"/>
          <p:cNvGraphicFramePr>
            <a:graphicFrameLocks/>
          </p:cNvGraphicFramePr>
          <p:nvPr>
            <p:extLst>
              <p:ext uri="{D42A27DB-BD31-4B8C-83A1-F6EECF244321}">
                <p14:modId xmlns:p14="http://schemas.microsoft.com/office/powerpoint/2010/main" val="2213394258"/>
              </p:ext>
            </p:extLst>
          </p:nvPr>
        </p:nvGraphicFramePr>
        <p:xfrm>
          <a:off x="3357563" y="2388450"/>
          <a:ext cx="7458075" cy="4075622"/>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ángulo 13"/>
          <p:cNvSpPr/>
          <p:nvPr/>
        </p:nvSpPr>
        <p:spPr>
          <a:xfrm>
            <a:off x="11092019" y="6596974"/>
            <a:ext cx="1099981" cy="215444"/>
          </a:xfrm>
          <a:prstGeom prst="rect">
            <a:avLst/>
          </a:prstGeom>
          <a:noFill/>
        </p:spPr>
        <p:txBody>
          <a:bodyPr wrap="none" lIns="91440" tIns="45720" rIns="91440" bIns="45720">
            <a:spAutoFit/>
          </a:bodyPr>
          <a:lstStyle/>
          <a:p>
            <a:pPr algn="ctr"/>
            <a:r>
              <a:rPr lang="es-CO" sz="800" b="1" dirty="0">
                <a:latin typeface="Verdana" panose="020B0604030504040204" pitchFamily="34" charset="0"/>
                <a:ea typeface="Verdana" panose="020B0604030504040204" pitchFamily="34" charset="0"/>
                <a:cs typeface="Verdana" panose="020B0604030504040204" pitchFamily="34" charset="0"/>
              </a:rPr>
              <a:t>Fuente: FENAVI</a:t>
            </a:r>
          </a:p>
        </p:txBody>
      </p:sp>
      <p:sp>
        <p:nvSpPr>
          <p:cNvPr id="3" name="CuadroTexto 2"/>
          <p:cNvSpPr txBox="1"/>
          <p:nvPr/>
        </p:nvSpPr>
        <p:spPr>
          <a:xfrm>
            <a:off x="514685" y="3257550"/>
            <a:ext cx="252855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es-CO" dirty="0"/>
          </a:p>
        </p:txBody>
      </p:sp>
      <p:pic>
        <p:nvPicPr>
          <p:cNvPr id="7" name="Picture 2" descr="Colombia Potencia de la Vida: Gobierno lanza nueva imagen y ...">
            <a:extLst>
              <a:ext uri="{FF2B5EF4-FFF2-40B4-BE49-F238E27FC236}">
                <a16:creationId xmlns:a16="http://schemas.microsoft.com/office/drawing/2014/main" id="{48B6E81B-E1CF-8194-06E1-C4A8FAF79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064" y="-1"/>
            <a:ext cx="2285354" cy="88700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20E06019-1EB3-7C68-2ED6-009AD7E2F527}"/>
              </a:ext>
            </a:extLst>
          </p:cNvPr>
          <p:cNvPicPr>
            <a:picLocks noChangeAspect="1"/>
          </p:cNvPicPr>
          <p:nvPr/>
        </p:nvPicPr>
        <p:blipFill rotWithShape="1">
          <a:blip r:embed="rId4"/>
          <a:srcRect l="70860" t="44174" r="5573" b="44245"/>
          <a:stretch/>
        </p:blipFill>
        <p:spPr bwMode="auto">
          <a:xfrm>
            <a:off x="9586929" y="409433"/>
            <a:ext cx="1986372" cy="477572"/>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95D838F3-6C82-A0AF-71EE-FF05CE68AFC8}"/>
              </a:ext>
            </a:extLst>
          </p:cNvPr>
          <p:cNvSpPr txBox="1"/>
          <p:nvPr/>
        </p:nvSpPr>
        <p:spPr>
          <a:xfrm>
            <a:off x="514685" y="3257550"/>
            <a:ext cx="3689670" cy="138499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1400" dirty="0"/>
              <a:t>Se destaca que en la actividad avícola, el alimento balanceado tiene una importante influencia en los costos, siendo más marcado en el componente de pollo, cuyo peso alcanza el 70% de los costos en sistemas altamente tecnificados.</a:t>
            </a:r>
            <a:endParaRPr lang="es-CO" sz="1400" dirty="0"/>
          </a:p>
        </p:txBody>
      </p:sp>
      <p:sp>
        <p:nvSpPr>
          <p:cNvPr id="11" name="CuadroTexto 10">
            <a:extLst>
              <a:ext uri="{FF2B5EF4-FFF2-40B4-BE49-F238E27FC236}">
                <a16:creationId xmlns:a16="http://schemas.microsoft.com/office/drawing/2014/main" id="{98ECBF3B-CC95-D948-D49F-98E7C814C50D}"/>
              </a:ext>
            </a:extLst>
          </p:cNvPr>
          <p:cNvSpPr txBox="1"/>
          <p:nvPr/>
        </p:nvSpPr>
        <p:spPr>
          <a:xfrm>
            <a:off x="514684" y="6450780"/>
            <a:ext cx="6096000" cy="253916"/>
          </a:xfrm>
          <a:prstGeom prst="rect">
            <a:avLst/>
          </a:prstGeom>
          <a:noFill/>
        </p:spPr>
        <p:txBody>
          <a:bodyPr wrap="square">
            <a:spAutoFit/>
          </a:bodyPr>
          <a:lstStyle/>
          <a:p>
            <a:r>
              <a:rPr lang="es-ES" sz="1050" b="1" i="1" u="none" strike="noStrike" dirty="0">
                <a:solidFill>
                  <a:srgbClr val="000000"/>
                </a:solidFill>
                <a:effectLst/>
                <a:latin typeface="Arial" panose="020B0604020202020204" pitchFamily="34" charset="0"/>
                <a:cs typeface="Arial" panose="020B0604020202020204" pitchFamily="34" charset="0"/>
              </a:rPr>
              <a:t>Fuente: </a:t>
            </a:r>
            <a:r>
              <a:rPr lang="es-ES" sz="1050" b="1" i="1" dirty="0">
                <a:solidFill>
                  <a:srgbClr val="000000"/>
                </a:solidFill>
                <a:latin typeface="Arial" panose="020B0604020202020204" pitchFamily="34" charset="0"/>
                <a:cs typeface="Arial" panose="020B0604020202020204" pitchFamily="34" charset="0"/>
              </a:rPr>
              <a:t>FENAVI- Fondo Nacional de la Avicultura FONAV. CIERRE 2023</a:t>
            </a:r>
            <a:endParaRPr lang="es-CO"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714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39859359-D35B-3B4A-9B7A-4F41EF0AFBA5}"/>
              </a:ext>
            </a:extLst>
          </p:cNvPr>
          <p:cNvSpPr txBox="1"/>
          <p:nvPr/>
        </p:nvSpPr>
        <p:spPr>
          <a:xfrm>
            <a:off x="514684" y="987451"/>
            <a:ext cx="11272504" cy="954107"/>
          </a:xfrm>
          <a:prstGeom prst="rect">
            <a:avLst/>
          </a:prstGeom>
          <a:noFill/>
        </p:spPr>
        <p:txBody>
          <a:bodyPr wrap="square" rtlCol="0">
            <a:spAutoFit/>
          </a:bodyPr>
          <a:lstStyle/>
          <a:p>
            <a:pPr algn="ctr"/>
            <a:r>
              <a:rPr lang="es-CO" sz="2800" b="1" spc="-150" dirty="0">
                <a:latin typeface="Arial" panose="020B0604020202020204" pitchFamily="34" charset="0"/>
                <a:cs typeface="Arial" panose="020B0604020202020204" pitchFamily="34" charset="0"/>
              </a:rPr>
              <a:t>ESTRUCTURA DE LOS COSTOS DE PRODUCCIÓN DE AVE PONEDORA:</a:t>
            </a:r>
            <a:endParaRPr lang="es-CO" sz="2800" dirty="0">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nvGraphicFramePr>
        <p:xfrm>
          <a:off x="2215878" y="2693981"/>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nvGraphicFramePr>
        <p:xfrm>
          <a:off x="6437007" y="2761727"/>
          <a:ext cx="5350181" cy="282524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373278" y="3362993"/>
            <a:ext cx="2128837" cy="2062103"/>
          </a:xfrm>
          <a:prstGeom prst="rect">
            <a:avLst/>
          </a:prstGeom>
          <a:solidFill>
            <a:schemeClr val="bg1"/>
          </a:solidFill>
          <a:ln>
            <a:solidFill>
              <a:schemeClr val="tx1"/>
            </a:solidFill>
          </a:ln>
        </p:spPr>
        <p:txBody>
          <a:bodyPr wrap="square" rtlCol="0">
            <a:spAutoFit/>
          </a:bodyPr>
          <a:lstStyle/>
          <a:p>
            <a:pPr algn="just"/>
            <a:r>
              <a:rPr lang="es-CO" sz="1600" dirty="0"/>
              <a:t>En la estructura de costos de producción , el alimento balanceado en ponedora tiene un peso promedio del 58% aproximadamente. </a:t>
            </a:r>
          </a:p>
          <a:p>
            <a:pPr algn="just"/>
            <a:endParaRPr lang="es-CO" sz="1600" dirty="0"/>
          </a:p>
        </p:txBody>
      </p:sp>
      <p:sp>
        <p:nvSpPr>
          <p:cNvPr id="13" name="Rectángulo 12"/>
          <p:cNvSpPr/>
          <p:nvPr/>
        </p:nvSpPr>
        <p:spPr>
          <a:xfrm>
            <a:off x="11065746" y="6596974"/>
            <a:ext cx="1099981" cy="215444"/>
          </a:xfrm>
          <a:prstGeom prst="rect">
            <a:avLst/>
          </a:prstGeom>
          <a:noFill/>
        </p:spPr>
        <p:txBody>
          <a:bodyPr wrap="none" lIns="91440" tIns="45720" rIns="91440" bIns="45720">
            <a:spAutoFit/>
          </a:bodyPr>
          <a:lstStyle/>
          <a:p>
            <a:pPr algn="ctr"/>
            <a:r>
              <a:rPr lang="es-CO" sz="800" b="1" dirty="0">
                <a:latin typeface="Verdana" panose="020B0604030504040204" pitchFamily="34" charset="0"/>
                <a:ea typeface="Verdana" panose="020B0604030504040204" pitchFamily="34" charset="0"/>
                <a:cs typeface="Verdana" panose="020B0604030504040204" pitchFamily="34" charset="0"/>
              </a:rPr>
              <a:t>Fuente: FENAVI</a:t>
            </a:r>
          </a:p>
        </p:txBody>
      </p:sp>
      <p:pic>
        <p:nvPicPr>
          <p:cNvPr id="10" name="Imagen 9">
            <a:extLst>
              <a:ext uri="{FF2B5EF4-FFF2-40B4-BE49-F238E27FC236}">
                <a16:creationId xmlns:a16="http://schemas.microsoft.com/office/drawing/2014/main" id="{3272BC97-DE5D-D347-A731-FF71043D5A8F}"/>
              </a:ext>
            </a:extLst>
          </p:cNvPr>
          <p:cNvPicPr>
            <a:picLocks noChangeAspect="1"/>
          </p:cNvPicPr>
          <p:nvPr/>
        </p:nvPicPr>
        <p:blipFill rotWithShape="1">
          <a:blip r:embed="rId4"/>
          <a:srcRect l="70860" t="44174" r="5573" b="44245"/>
          <a:stretch/>
        </p:blipFill>
        <p:spPr bwMode="auto">
          <a:xfrm>
            <a:off x="9586929" y="409433"/>
            <a:ext cx="1986372" cy="477572"/>
          </a:xfrm>
          <a:prstGeom prst="rect">
            <a:avLst/>
          </a:prstGeom>
          <a:ln>
            <a:noFill/>
          </a:ln>
          <a:extLst>
            <a:ext uri="{53640926-AAD7-44D8-BBD7-CCE9431645EC}">
              <a14:shadowObscured xmlns:a14="http://schemas.microsoft.com/office/drawing/2010/main"/>
            </a:ext>
          </a:extLst>
        </p:spPr>
      </p:pic>
      <p:pic>
        <p:nvPicPr>
          <p:cNvPr id="11" name="Picture 2" descr="Colombia Potencia de la Vida: Gobierno lanza nueva imagen y ...">
            <a:extLst>
              <a:ext uri="{FF2B5EF4-FFF2-40B4-BE49-F238E27FC236}">
                <a16:creationId xmlns:a16="http://schemas.microsoft.com/office/drawing/2014/main" id="{FEF7335C-1230-DF0D-0436-FD44E54C82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064" y="167282"/>
            <a:ext cx="2285354" cy="71972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8ECBF3B-CC95-D948-D49F-98E7C814C50D}"/>
              </a:ext>
            </a:extLst>
          </p:cNvPr>
          <p:cNvSpPr txBox="1"/>
          <p:nvPr/>
        </p:nvSpPr>
        <p:spPr>
          <a:xfrm>
            <a:off x="743197" y="6199569"/>
            <a:ext cx="6096000" cy="253916"/>
          </a:xfrm>
          <a:prstGeom prst="rect">
            <a:avLst/>
          </a:prstGeom>
          <a:noFill/>
        </p:spPr>
        <p:txBody>
          <a:bodyPr wrap="square">
            <a:spAutoFit/>
          </a:bodyPr>
          <a:lstStyle/>
          <a:p>
            <a:r>
              <a:rPr lang="es-ES" sz="1050" b="1" i="1" u="none" strike="noStrike" dirty="0">
                <a:solidFill>
                  <a:srgbClr val="000000"/>
                </a:solidFill>
                <a:effectLst/>
                <a:latin typeface="Arial" panose="020B0604020202020204" pitchFamily="34" charset="0"/>
                <a:cs typeface="Arial" panose="020B0604020202020204" pitchFamily="34" charset="0"/>
              </a:rPr>
              <a:t>Fuente: </a:t>
            </a:r>
            <a:r>
              <a:rPr lang="es-ES" sz="1050" b="1" i="1" dirty="0">
                <a:solidFill>
                  <a:srgbClr val="000000"/>
                </a:solidFill>
                <a:latin typeface="Arial" panose="020B0604020202020204" pitchFamily="34" charset="0"/>
                <a:cs typeface="Arial" panose="020B0604020202020204" pitchFamily="34" charset="0"/>
              </a:rPr>
              <a:t>FENAVI- Fondo Nacional de la Avicultura FONAV. CIERRE 2023</a:t>
            </a:r>
            <a:endParaRPr lang="es-CO"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75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39859359-D35B-3B4A-9B7A-4F41EF0AFBA5}"/>
              </a:ext>
            </a:extLst>
          </p:cNvPr>
          <p:cNvSpPr txBox="1"/>
          <p:nvPr/>
        </p:nvSpPr>
        <p:spPr>
          <a:xfrm>
            <a:off x="514684" y="987451"/>
            <a:ext cx="11372516" cy="523220"/>
          </a:xfrm>
          <a:prstGeom prst="rect">
            <a:avLst/>
          </a:prstGeom>
          <a:noFill/>
        </p:spPr>
        <p:txBody>
          <a:bodyPr wrap="square" rtlCol="0">
            <a:spAutoFit/>
          </a:bodyPr>
          <a:lstStyle/>
          <a:p>
            <a:pPr algn="ctr"/>
            <a:r>
              <a:rPr lang="es-ES" sz="2800" b="1" spc="-150" dirty="0">
                <a:latin typeface="Arial" panose="020B0604020202020204" pitchFamily="34" charset="0"/>
                <a:cs typeface="Arial" panose="020B0604020202020204" pitchFamily="34" charset="0"/>
              </a:rPr>
              <a:t>LOGROS Y AVANCES</a:t>
            </a:r>
            <a:endParaRPr lang="es-CO" sz="2800" dirty="0">
              <a:latin typeface="Arial" panose="020B0604020202020204" pitchFamily="34" charset="0"/>
              <a:cs typeface="Arial" panose="020B0604020202020204" pitchFamily="34" charset="0"/>
            </a:endParaRPr>
          </a:p>
        </p:txBody>
      </p:sp>
      <p:sp>
        <p:nvSpPr>
          <p:cNvPr id="2" name="Rectángulo 1"/>
          <p:cNvSpPr/>
          <p:nvPr/>
        </p:nvSpPr>
        <p:spPr>
          <a:xfrm>
            <a:off x="337625" y="1971675"/>
            <a:ext cx="11255117" cy="830997"/>
          </a:xfrm>
          <a:prstGeom prst="rect">
            <a:avLst/>
          </a:prstGeom>
        </p:spPr>
        <p:txBody>
          <a:bodyPr wrap="square">
            <a:spAutoFit/>
          </a:bodyPr>
          <a:lstStyle/>
          <a:p>
            <a:pPr marL="342900" indent="-342900" algn="just">
              <a:buFont typeface="Arial" panose="020B0604020202020204" pitchFamily="34" charset="0"/>
              <a:buChar char="•"/>
            </a:pPr>
            <a:endParaRPr lang="es-ES" sz="2400" dirty="0">
              <a:solidFill>
                <a:srgbClr val="000000"/>
              </a:solidFill>
              <a:latin typeface="Calibri" panose="020F0502020204030204" pitchFamily="34" charset="0"/>
            </a:endParaRPr>
          </a:p>
          <a:p>
            <a:pPr marL="342900" indent="-342900" algn="just">
              <a:buFont typeface="Arial" panose="020B0604020202020204" pitchFamily="34" charset="0"/>
              <a:buChar char="•"/>
            </a:pPr>
            <a:endParaRPr lang="es-ES" sz="2400" dirty="0">
              <a:solidFill>
                <a:srgbClr val="000000"/>
              </a:solidFill>
              <a:latin typeface="Calibri" panose="020F0502020204030204" pitchFamily="34" charset="0"/>
            </a:endParaRPr>
          </a:p>
        </p:txBody>
      </p:sp>
      <p:sp>
        <p:nvSpPr>
          <p:cNvPr id="7" name="Rectángulo: esquinas redondeadas 6">
            <a:extLst>
              <a:ext uri="{FF2B5EF4-FFF2-40B4-BE49-F238E27FC236}">
                <a16:creationId xmlns:a16="http://schemas.microsoft.com/office/drawing/2014/main" id="{9050CFB4-B3EC-6208-1907-0CB19B3E4022}"/>
              </a:ext>
            </a:extLst>
          </p:cNvPr>
          <p:cNvSpPr/>
          <p:nvPr/>
        </p:nvSpPr>
        <p:spPr>
          <a:xfrm>
            <a:off x="632083" y="1971676"/>
            <a:ext cx="11255117" cy="110733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rgbClr val="000000"/>
                </a:solidFill>
                <a:latin typeface="Calibri" panose="020F0502020204030204" pitchFamily="34" charset="0"/>
              </a:rPr>
              <a:t>Proceso de Certificación de empresas avícolas como compartimento libre de Influenza Aviar, de acuerdo con las Resoluciones ICA No. 14231 y 14232 de 2016.</a:t>
            </a:r>
          </a:p>
          <a:p>
            <a:pPr algn="ctr"/>
            <a:endParaRPr lang="es-CO" dirty="0"/>
          </a:p>
        </p:txBody>
      </p:sp>
      <p:sp>
        <p:nvSpPr>
          <p:cNvPr id="11" name="Rectángulo: esquinas redondeadas 10">
            <a:extLst>
              <a:ext uri="{FF2B5EF4-FFF2-40B4-BE49-F238E27FC236}">
                <a16:creationId xmlns:a16="http://schemas.microsoft.com/office/drawing/2014/main" id="{E360DC5D-18C9-893C-7FB8-8099097D8318}"/>
              </a:ext>
            </a:extLst>
          </p:cNvPr>
          <p:cNvSpPr/>
          <p:nvPr/>
        </p:nvSpPr>
        <p:spPr>
          <a:xfrm>
            <a:off x="632083" y="3336865"/>
            <a:ext cx="11255117" cy="112431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A través de UPRA  se prioriza la cadena Avícola para el proceso de construcción del Plan de Ordenamiento Productivo para 2024.</a:t>
            </a:r>
            <a:endParaRPr lang="es-CO" dirty="0">
              <a:solidFill>
                <a:schemeClr val="tx1"/>
              </a:solidFill>
            </a:endParaRPr>
          </a:p>
        </p:txBody>
      </p:sp>
      <p:sp>
        <p:nvSpPr>
          <p:cNvPr id="8" name="Rectángulo: esquinas redondeadas 7">
            <a:extLst>
              <a:ext uri="{FF2B5EF4-FFF2-40B4-BE49-F238E27FC236}">
                <a16:creationId xmlns:a16="http://schemas.microsoft.com/office/drawing/2014/main" id="{05CC2A7A-FB09-D1BE-5738-EAD59870AAE1}"/>
              </a:ext>
            </a:extLst>
          </p:cNvPr>
          <p:cNvSpPr/>
          <p:nvPr/>
        </p:nvSpPr>
        <p:spPr>
          <a:xfrm>
            <a:off x="632083" y="4719035"/>
            <a:ext cx="11372517" cy="110733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Línea especial de crédito LEC – Granja </a:t>
            </a:r>
            <a:r>
              <a:rPr lang="es-ES" dirty="0" err="1">
                <a:solidFill>
                  <a:schemeClr val="tx1"/>
                </a:solidFill>
              </a:rPr>
              <a:t>Biosegura</a:t>
            </a:r>
            <a:r>
              <a:rPr lang="es-ES" dirty="0">
                <a:solidFill>
                  <a:schemeClr val="tx1"/>
                </a:solidFill>
              </a:rPr>
              <a:t> para el sector avícola (Inversiones y capital de trabajo para certificación ICA).</a:t>
            </a:r>
          </a:p>
        </p:txBody>
      </p:sp>
      <p:pic>
        <p:nvPicPr>
          <p:cNvPr id="10" name="Picture 2" descr="Colombia Potencia de la Vida: Gobierno lanza nueva imagen y ...">
            <a:extLst>
              <a:ext uri="{FF2B5EF4-FFF2-40B4-BE49-F238E27FC236}">
                <a16:creationId xmlns:a16="http://schemas.microsoft.com/office/drawing/2014/main" id="{E42F239A-1A54-3002-7D94-3DE9078C8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064" y="9698"/>
            <a:ext cx="2026046" cy="71989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799AB8E6-DDCD-86E6-B154-5EAE7B1B7391}"/>
              </a:ext>
            </a:extLst>
          </p:cNvPr>
          <p:cNvPicPr>
            <a:picLocks noChangeAspect="1"/>
          </p:cNvPicPr>
          <p:nvPr/>
        </p:nvPicPr>
        <p:blipFill rotWithShape="1">
          <a:blip r:embed="rId3"/>
          <a:srcRect l="70860" t="44174" r="5573" b="44245"/>
          <a:stretch/>
        </p:blipFill>
        <p:spPr bwMode="auto">
          <a:xfrm>
            <a:off x="9586929" y="409433"/>
            <a:ext cx="1986372" cy="4775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3096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39859359-D35B-3B4A-9B7A-4F41EF0AFBA5}"/>
              </a:ext>
            </a:extLst>
          </p:cNvPr>
          <p:cNvSpPr txBox="1"/>
          <p:nvPr/>
        </p:nvSpPr>
        <p:spPr>
          <a:xfrm>
            <a:off x="422563" y="1022375"/>
            <a:ext cx="11372516" cy="523220"/>
          </a:xfrm>
          <a:prstGeom prst="rect">
            <a:avLst/>
          </a:prstGeom>
          <a:noFill/>
        </p:spPr>
        <p:txBody>
          <a:bodyPr wrap="square" rtlCol="0">
            <a:spAutoFit/>
          </a:bodyPr>
          <a:lstStyle/>
          <a:p>
            <a:pPr algn="ctr"/>
            <a:r>
              <a:rPr lang="es-ES" sz="2800" b="1" spc="-150" dirty="0">
                <a:latin typeface="Arial" panose="020B0604020202020204" pitchFamily="34" charset="0"/>
                <a:cs typeface="Arial" panose="020B0604020202020204" pitchFamily="34" charset="0"/>
              </a:rPr>
              <a:t>RETOS DEL SECTOR</a:t>
            </a:r>
            <a:endParaRPr lang="es-CO" sz="2800" b="1" dirty="0">
              <a:latin typeface="Arial" panose="020B0604020202020204" pitchFamily="34" charset="0"/>
              <a:cs typeface="Arial" panose="020B0604020202020204" pitchFamily="34" charset="0"/>
            </a:endParaRPr>
          </a:p>
        </p:txBody>
      </p:sp>
      <p:sp>
        <p:nvSpPr>
          <p:cNvPr id="2" name="Rectángulo 1"/>
          <p:cNvSpPr/>
          <p:nvPr/>
        </p:nvSpPr>
        <p:spPr>
          <a:xfrm>
            <a:off x="396921" y="1523887"/>
            <a:ext cx="11217533" cy="1985159"/>
          </a:xfrm>
          <a:prstGeom prst="rect">
            <a:avLst/>
          </a:prstGeom>
        </p:spPr>
        <p:txBody>
          <a:bodyPr wrap="square">
            <a:spAutoFit/>
          </a:bodyPr>
          <a:lstStyle/>
          <a:p>
            <a:endParaRPr lang="es-CO" sz="1100" dirty="0">
              <a:solidFill>
                <a:srgbClr val="000000"/>
              </a:solidFill>
              <a:latin typeface="Calibri" panose="020F0502020204030204" pitchFamily="34" charset="0"/>
            </a:endParaRPr>
          </a:p>
          <a:p>
            <a:pPr algn="just"/>
            <a:endParaRPr lang="es-ES" sz="2800" dirty="0">
              <a:solidFill>
                <a:srgbClr val="000000"/>
              </a:solidFill>
              <a:latin typeface="Calibri" panose="020F0502020204030204" pitchFamily="34" charset="0"/>
            </a:endParaRPr>
          </a:p>
          <a:p>
            <a:pPr algn="just"/>
            <a:r>
              <a:rPr lang="es-ES" sz="2800" dirty="0">
                <a:solidFill>
                  <a:srgbClr val="000000"/>
                </a:solidFill>
                <a:latin typeface="Calibri" panose="020F0502020204030204" pitchFamily="34" charset="0"/>
              </a:rPr>
              <a:t>  </a:t>
            </a:r>
          </a:p>
          <a:p>
            <a:pPr algn="just"/>
            <a:endParaRPr lang="es-ES" sz="2800" dirty="0">
              <a:solidFill>
                <a:srgbClr val="000000"/>
              </a:solidFill>
              <a:latin typeface="Calibri" panose="020F0502020204030204" pitchFamily="34" charset="0"/>
            </a:endParaRPr>
          </a:p>
          <a:p>
            <a:pPr algn="just"/>
            <a:endParaRPr lang="es-CO" sz="2800" dirty="0">
              <a:solidFill>
                <a:srgbClr val="000000"/>
              </a:solidFill>
              <a:latin typeface="Calibri" panose="020F0502020204030204" pitchFamily="34" charset="0"/>
            </a:endParaRPr>
          </a:p>
        </p:txBody>
      </p:sp>
      <p:sp>
        <p:nvSpPr>
          <p:cNvPr id="8" name="Rectángulo: esquinas redondeadas 7">
            <a:extLst>
              <a:ext uri="{FF2B5EF4-FFF2-40B4-BE49-F238E27FC236}">
                <a16:creationId xmlns:a16="http://schemas.microsoft.com/office/drawing/2014/main" id="{13C7522A-C77D-256C-77EB-AAC50C9806E9}"/>
              </a:ext>
            </a:extLst>
          </p:cNvPr>
          <p:cNvSpPr/>
          <p:nvPr/>
        </p:nvSpPr>
        <p:spPr>
          <a:xfrm>
            <a:off x="634731" y="1934928"/>
            <a:ext cx="10798301" cy="157411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rgbClr val="000000"/>
                </a:solidFill>
                <a:latin typeface="Calibri" panose="020F0502020204030204" pitchFamily="34" charset="0"/>
              </a:rPr>
              <a:t>* En la formulación de los POT municipales se debe tener en cuenta la actividad avícola de carácter comercial, la cual constituye en algunas zonas una de las principales actividades económicas, para lo cual se trabaja en el fortalecimiento de Granjas </a:t>
            </a:r>
            <a:r>
              <a:rPr lang="es-ES" sz="2000" dirty="0" err="1">
                <a:solidFill>
                  <a:srgbClr val="000000"/>
                </a:solidFill>
                <a:latin typeface="Calibri" panose="020F0502020204030204" pitchFamily="34" charset="0"/>
              </a:rPr>
              <a:t>Bioseguras</a:t>
            </a:r>
            <a:r>
              <a:rPr lang="es-ES" sz="2000" dirty="0">
                <a:solidFill>
                  <a:srgbClr val="000000"/>
                </a:solidFill>
                <a:latin typeface="Calibri" panose="020F0502020204030204" pitchFamily="34" charset="0"/>
              </a:rPr>
              <a:t>, como parte del mantenimiento del status sanitario del país.</a:t>
            </a:r>
          </a:p>
          <a:p>
            <a:pPr algn="ctr"/>
            <a:endParaRPr lang="es-CO" dirty="0">
              <a:highlight>
                <a:srgbClr val="FFFF00"/>
              </a:highlight>
            </a:endParaRPr>
          </a:p>
        </p:txBody>
      </p:sp>
      <p:sp>
        <p:nvSpPr>
          <p:cNvPr id="10" name="Rectángulo: esquinas redondeadas 9">
            <a:extLst>
              <a:ext uri="{FF2B5EF4-FFF2-40B4-BE49-F238E27FC236}">
                <a16:creationId xmlns:a16="http://schemas.microsoft.com/office/drawing/2014/main" id="{C6F8715F-A5A0-969E-668E-F5D256DA576A}"/>
              </a:ext>
            </a:extLst>
          </p:cNvPr>
          <p:cNvSpPr/>
          <p:nvPr/>
        </p:nvSpPr>
        <p:spPr>
          <a:xfrm>
            <a:off x="634731" y="3847144"/>
            <a:ext cx="10798301" cy="198848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pPr>
            <a:r>
              <a:rPr lang="es-CO" sz="1600" dirty="0">
                <a:solidFill>
                  <a:prstClr val="black"/>
                </a:solidFill>
                <a:latin typeface="Verdana" panose="020B0604030504040204" pitchFamily="34" charset="0"/>
                <a:ea typeface="Verdana" panose="020B0604030504040204" pitchFamily="34" charset="0"/>
                <a:cs typeface="Verdana" panose="020B0604030504040204" pitchFamily="34" charset="0"/>
              </a:rPr>
              <a:t>* Con respecto a la Influenza Aviar se mantienen las acciones sanitarias que contribuyen al estatus de país libre de influenza aviar. (Ley 1255 de 2008).</a:t>
            </a:r>
          </a:p>
          <a:p>
            <a:pPr lvl="0" algn="just">
              <a:lnSpc>
                <a:spcPct val="107000"/>
              </a:lnSpc>
            </a:pPr>
            <a:endParaRPr lang="es-CO"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lgn="just">
              <a:lnSpc>
                <a:spcPct val="107000"/>
              </a:lnSpc>
            </a:pPr>
            <a:r>
              <a:rPr lang="es-CO" sz="1600" dirty="0">
                <a:solidFill>
                  <a:prstClr val="black"/>
                </a:solidFill>
                <a:latin typeface="Verdana" panose="020B0604030504040204" pitchFamily="34" charset="0"/>
                <a:ea typeface="Verdana" panose="020B0604030504040204" pitchFamily="34" charset="0"/>
                <a:cs typeface="Verdana" panose="020B0604030504040204" pitchFamily="34" charset="0"/>
              </a:rPr>
              <a:t>* En lo que refiere a Newcastle se debe continuar con las labores que  propenden por el control y erradicación de la enfermedad en el territorio nacional, así mismo con la identificación  de  enfermedades de alto impacto económico en el sector.</a:t>
            </a:r>
          </a:p>
          <a:p>
            <a:pPr lvl="0" algn="just">
              <a:buFont typeface="Arial" pitchFamily="34" charset="0"/>
              <a:buChar char="-"/>
            </a:pPr>
            <a:endParaRPr lang="es-CO"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2" descr="Colombia Potencia de la Vida: Gobierno lanza nueva imagen y ...">
            <a:extLst>
              <a:ext uri="{FF2B5EF4-FFF2-40B4-BE49-F238E27FC236}">
                <a16:creationId xmlns:a16="http://schemas.microsoft.com/office/drawing/2014/main" id="{34F71713-4C86-C659-1229-A3BF8A4D8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064" y="9698"/>
            <a:ext cx="2148876" cy="98255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AF23D469-F370-B9BD-CA66-213BAD1ABCDD}"/>
              </a:ext>
            </a:extLst>
          </p:cNvPr>
          <p:cNvPicPr>
            <a:picLocks noChangeAspect="1"/>
          </p:cNvPicPr>
          <p:nvPr/>
        </p:nvPicPr>
        <p:blipFill rotWithShape="1">
          <a:blip r:embed="rId3"/>
          <a:srcRect l="70860" t="44174" r="5573" b="44245"/>
          <a:stretch/>
        </p:blipFill>
        <p:spPr bwMode="auto">
          <a:xfrm>
            <a:off x="9586929" y="409433"/>
            <a:ext cx="1986372" cy="4775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374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32">
            <a:extLst>
              <a:ext uri="{FF2B5EF4-FFF2-40B4-BE49-F238E27FC236}">
                <a16:creationId xmlns:a16="http://schemas.microsoft.com/office/drawing/2014/main" id="{68447437-557D-0947-B010-6EBC39984D86}"/>
              </a:ext>
            </a:extLst>
          </p:cNvPr>
          <p:cNvSpPr txBox="1"/>
          <p:nvPr/>
        </p:nvSpPr>
        <p:spPr>
          <a:xfrm>
            <a:off x="1156543" y="1072856"/>
            <a:ext cx="3728323" cy="461665"/>
          </a:xfrm>
          <a:prstGeom prst="rect">
            <a:avLst/>
          </a:prstGeom>
          <a:solidFill>
            <a:schemeClr val="accent1">
              <a:lumMod val="40000"/>
              <a:lumOff val="60000"/>
            </a:schemeClr>
          </a:solid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effectLst/>
                <a:uLnTx/>
                <a:uFillTx/>
                <a:latin typeface="Calibri" panose="020F0502020204030204"/>
                <a:ea typeface="+mn-ea"/>
                <a:cs typeface="+mn-cs"/>
              </a:rPr>
              <a:t>ACCIONES RELEVANTES</a:t>
            </a:r>
            <a:endParaRPr kumimoji="0" lang="es-CO" sz="2400" b="1" i="0" u="none" strike="noStrike" kern="1200" cap="none" spc="0" normalizeH="0" baseline="0" noProof="0" dirty="0">
              <a:ln>
                <a:noFill/>
              </a:ln>
              <a:effectLst/>
              <a:uLnTx/>
              <a:uFillTx/>
              <a:latin typeface="Calibri" panose="020F0502020204030204"/>
              <a:ea typeface="+mn-ea"/>
              <a:cs typeface="+mn-cs"/>
            </a:endParaRPr>
          </a:p>
        </p:txBody>
      </p:sp>
      <p:sp>
        <p:nvSpPr>
          <p:cNvPr id="25" name="CuadroTexto 32">
            <a:extLst>
              <a:ext uri="{FF2B5EF4-FFF2-40B4-BE49-F238E27FC236}">
                <a16:creationId xmlns:a16="http://schemas.microsoft.com/office/drawing/2014/main" id="{B34698EF-83C8-E545-B8C4-BA8DC0586225}"/>
              </a:ext>
            </a:extLst>
          </p:cNvPr>
          <p:cNvSpPr txBox="1"/>
          <p:nvPr/>
        </p:nvSpPr>
        <p:spPr>
          <a:xfrm>
            <a:off x="6876323" y="1111802"/>
            <a:ext cx="4159134" cy="461665"/>
          </a:xfrm>
          <a:prstGeom prst="rect">
            <a:avLst/>
          </a:prstGeom>
          <a:solidFill>
            <a:schemeClr val="accent1">
              <a:lumMod val="40000"/>
              <a:lumOff val="60000"/>
            </a:schemeClr>
          </a:solid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RETOS</a:t>
            </a:r>
            <a:r>
              <a:rPr kumimoji="0" lang="es-CO" sz="2400" b="1" i="0" u="none" strike="noStrike" kern="1200" cap="none" spc="0" normalizeH="0" baseline="0" noProof="0" dirty="0">
                <a:ln>
                  <a:noFill/>
                </a:ln>
                <a:solidFill>
                  <a:srgbClr val="395F9B"/>
                </a:solidFill>
                <a:effectLst/>
                <a:uLnTx/>
                <a:uFillTx/>
                <a:latin typeface="Calibri" panose="020F0502020204030204" pitchFamily="34" charset="0"/>
                <a:ea typeface="+mn-ea"/>
                <a:cs typeface="Calibri" panose="020F0502020204030204" pitchFamily="34" charset="0"/>
              </a:rPr>
              <a:t>  </a:t>
            </a:r>
          </a:p>
        </p:txBody>
      </p:sp>
      <p:cxnSp>
        <p:nvCxnSpPr>
          <p:cNvPr id="12" name="Conector recto 11">
            <a:extLst>
              <a:ext uri="{FF2B5EF4-FFF2-40B4-BE49-F238E27FC236}">
                <a16:creationId xmlns:a16="http://schemas.microsoft.com/office/drawing/2014/main" id="{1CF914C7-2E9C-494F-BF6F-02FA7E64B649}"/>
              </a:ext>
            </a:extLst>
          </p:cNvPr>
          <p:cNvCxnSpPr>
            <a:cxnSpLocks/>
          </p:cNvCxnSpPr>
          <p:nvPr/>
        </p:nvCxnSpPr>
        <p:spPr>
          <a:xfrm>
            <a:off x="5791200" y="1367809"/>
            <a:ext cx="0" cy="542495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22A0B36A-AC19-A84D-B709-FF2A2C644170}"/>
              </a:ext>
            </a:extLst>
          </p:cNvPr>
          <p:cNvSpPr txBox="1"/>
          <p:nvPr/>
        </p:nvSpPr>
        <p:spPr>
          <a:xfrm>
            <a:off x="5904903" y="2309486"/>
            <a:ext cx="5980628" cy="39908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457200" algn="l"/>
              </a:tabLst>
              <a:defRPr/>
            </a:pPr>
            <a:r>
              <a:rPr kumimoji="0" lang="es-MX" sz="16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Fortalecer y articular los procesos de trazabilidad en inspección, vigilancia y control integrando al sector de transformación.</a:t>
            </a:r>
            <a:endParaRPr kumimoji="0" lang="fr-CA"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457200" algn="l"/>
              </a:tabLst>
              <a:defRPr/>
            </a:pPr>
            <a:r>
              <a:rPr kumimoji="0" lang="es-MX" sz="16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Estrategia a nivel nacional que permita la vinculación de pequeños productores al esquema de “integrados” con empresas avícolas.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457200" algn="l"/>
              </a:tabLst>
              <a:defRPr/>
            </a:pPr>
            <a:r>
              <a:rPr kumimoji="0" lang="es-MX" sz="16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Reforzar el trabajo interinstitucional para el control del contrabando y el sacrificio ilegal.</a:t>
            </a:r>
            <a:endParaRPr kumimoji="0" lang="fr-CA"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457200" algn="l"/>
              </a:tabLst>
              <a:defRPr/>
            </a:pPr>
            <a:r>
              <a:rPr kumimoji="0" lang="es-MX" sz="16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P</a:t>
            </a:r>
            <a:r>
              <a:rPr kumimoji="0" lang="es-CO" sz="1600" b="0" i="0" u="none" strike="noStrike" kern="1200" cap="none" spc="0" normalizeH="0" baseline="0" noProof="0" dirty="0" err="1">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romover</a:t>
            </a:r>
            <a:r>
              <a:rPr kumimoji="0" lang="es-CO" sz="16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 normas relacionadas con el Ordenamiento Territorial, usos del suelo en los </a:t>
            </a:r>
            <a:r>
              <a:rPr kumimoji="0" lang="es-CO" sz="1600" b="0" i="0" u="none" strike="noStrike" kern="1200" cap="none" spc="0" normalizeH="0" baseline="0" noProof="0" dirty="0" err="1">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POT´s</a:t>
            </a:r>
            <a:r>
              <a:rPr lang="es-CO" sz="1600" dirty="0">
                <a:latin typeface="Calibri" panose="020F0502020204030204" pitchFamily="34" charset="0"/>
                <a:ea typeface="Times New Roman" panose="02020603050405020304" pitchFamily="18" charset="0"/>
                <a:cs typeface="Times New Roman" panose="02020603050405020304" pitchFamily="18" charset="0"/>
              </a:rPr>
              <a:t>  para respaldar la actividad avícola.</a:t>
            </a:r>
            <a:endParaRPr kumimoji="0" lang="fr-CA"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457200" algn="l"/>
              </a:tabLst>
              <a:defRPr/>
            </a:pPr>
            <a:r>
              <a:rPr kumimoji="0" lang="es-MX" sz="16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Acciones en lo sanitario que contribuyan al mantenimiento del estatus de país libre de influenza aviar (Ley 1255 de 2008).</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457200" algn="l"/>
              </a:tabLst>
              <a:defRPr/>
            </a:pPr>
            <a:r>
              <a:rPr lang="es-MX" sz="1600" dirty="0">
                <a:latin typeface="Calibri" panose="020F0502020204030204" pitchFamily="34" charset="0"/>
                <a:ea typeface="Times New Roman" panose="02020603050405020304" pitchFamily="18" charset="0"/>
                <a:cs typeface="Times New Roman" panose="02020603050405020304" pitchFamily="18" charset="0"/>
              </a:rPr>
              <a:t>E</a:t>
            </a:r>
            <a:r>
              <a:rPr kumimoji="0" lang="es-MX" sz="16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n Newcastle, control y erradicación de la enfermedad. </a:t>
            </a:r>
            <a:endParaRPr kumimoji="0" lang="fr-CA"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457200" algn="l"/>
              </a:tabLst>
              <a:defRPr/>
            </a:pPr>
            <a:r>
              <a:rPr lang="es-MX" sz="1600" dirty="0">
                <a:latin typeface="Calibri" panose="020F0502020204030204" pitchFamily="34" charset="0"/>
                <a:ea typeface="Times New Roman" panose="02020603050405020304" pitchFamily="18" charset="0"/>
                <a:cs typeface="Times New Roman" panose="02020603050405020304" pitchFamily="18" charset="0"/>
              </a:rPr>
              <a:t>A</a:t>
            </a:r>
            <a:r>
              <a:rPr kumimoji="0" lang="es-MX" sz="1600" b="0" i="0" u="none" strike="noStrike" kern="1200" cap="none" spc="0" normalizeH="0" baseline="0" noProof="0" dirty="0" err="1">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dmisibilidad</a:t>
            </a:r>
            <a:r>
              <a:rPr kumimoji="0" lang="es-MX" sz="16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 de carne de pollo (alas) al mercado de los Estados Unidos y continuar las acciones de acceso para huevo y pollo hacia los mercados de Asia, principalmente. </a:t>
            </a:r>
            <a:endParaRPr kumimoji="0" lang="fr-CA"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tab pos="457200" algn="l"/>
              </a:tabLst>
              <a:defRPr/>
            </a:pPr>
            <a:r>
              <a:rPr kumimoji="0" lang="es-CO" sz="16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Diseñar el marco normativo ambiental que permita el buen uso de los subproductos de la industria avícola (gallinaza y </a:t>
            </a:r>
            <a:r>
              <a:rPr kumimoji="0" lang="es-CO" sz="1600" b="0" i="0" u="none" strike="noStrike" kern="1200" cap="none" spc="0" normalizeH="0" baseline="0" noProof="0" dirty="0" err="1">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pollinaza</a:t>
            </a:r>
            <a:r>
              <a:rPr kumimoji="0" lang="es-CO" sz="16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a:t>
            </a:r>
            <a:endParaRPr kumimoji="0" lang="fr-CA"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Texto 17">
            <a:extLst>
              <a:ext uri="{FF2B5EF4-FFF2-40B4-BE49-F238E27FC236}">
                <a16:creationId xmlns:a16="http://schemas.microsoft.com/office/drawing/2014/main" id="{D218FF8B-9B29-384F-A9A3-1651AA347689}"/>
              </a:ext>
            </a:extLst>
          </p:cNvPr>
          <p:cNvSpPr txBox="1"/>
          <p:nvPr/>
        </p:nvSpPr>
        <p:spPr>
          <a:xfrm>
            <a:off x="190051" y="2063265"/>
            <a:ext cx="5439795" cy="44832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a:latin typeface="Calibri" panose="020F0502020204030204"/>
              </a:rPr>
              <a:t>L</a:t>
            </a:r>
            <a:r>
              <a:rPr kumimoji="0" lang="es-CO" sz="1600" b="0" i="0" u="none" strike="noStrike" kern="1200" cap="none" spc="0" normalizeH="0" baseline="0" noProof="0" dirty="0" err="1">
                <a:ln>
                  <a:noFill/>
                </a:ln>
                <a:effectLst/>
                <a:uLnTx/>
                <a:uFillTx/>
                <a:latin typeface="Calibri" panose="020F0502020204030204"/>
                <a:ea typeface="+mn-ea"/>
                <a:cs typeface="+mn-cs"/>
              </a:rPr>
              <a:t>ínea</a:t>
            </a:r>
            <a:r>
              <a:rPr kumimoji="0" lang="es-CO" sz="1600" b="0" i="0" u="none" strike="noStrike" kern="1200" cap="none" spc="0" normalizeH="0" baseline="0" noProof="0" dirty="0">
                <a:ln>
                  <a:noFill/>
                </a:ln>
                <a:effectLst/>
                <a:uLnTx/>
                <a:uFillTx/>
                <a:latin typeface="Calibri" panose="020F0502020204030204"/>
                <a:ea typeface="+mn-ea"/>
                <a:cs typeface="+mn-cs"/>
              </a:rPr>
              <a:t> especial de crédito LEC – Granja Biosegura para el sector avícola </a:t>
            </a:r>
            <a:r>
              <a:rPr kumimoji="0" lang="es-ES" sz="1600" b="0" i="0" u="none" strike="noStrike" kern="1200" cap="none" spc="0" normalizeH="0" baseline="0" noProof="0" dirty="0">
                <a:ln>
                  <a:noFill/>
                </a:ln>
                <a:effectLst/>
                <a:uLnTx/>
                <a:uFillTx/>
                <a:latin typeface="Calibri" panose="020F0502020204030204"/>
                <a:ea typeface="+mn-ea"/>
                <a:cs typeface="+mn-cs"/>
              </a:rPr>
              <a:t>(Inversiones y capital de trabajo para certificación ICA).</a:t>
            </a:r>
            <a:endParaRPr kumimoji="0" lang="es-CO" sz="1600" b="0" i="0" u="none" strike="noStrike" kern="1200" cap="none" spc="0" normalizeH="0" baseline="0" noProof="0" dirty="0">
              <a:ln>
                <a:noFill/>
              </a:ln>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600" b="0" i="0" u="none" strike="noStrike" kern="1200" cap="none" spc="0" normalizeH="0" baseline="0" noProof="0" dirty="0">
                <a:ln>
                  <a:noFill/>
                </a:ln>
                <a:effectLst/>
                <a:uLnTx/>
                <a:uFillTx/>
                <a:latin typeface="Calibri" panose="020F0502020204030204"/>
                <a:ea typeface="+mn-ea"/>
                <a:cs typeface="+mn-cs"/>
              </a:rPr>
              <a:t>Participación en el Pacto por el Crecimiento para el sector cárnico.</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600" b="0" i="0" u="none" strike="noStrike" kern="1200" cap="none" spc="0" normalizeH="0" baseline="0" noProof="0" dirty="0">
                <a:ln>
                  <a:noFill/>
                </a:ln>
                <a:effectLst/>
                <a:uLnTx/>
                <a:uFillTx/>
                <a:latin typeface="Calibri" panose="020F0502020204030204"/>
                <a:ea typeface="+mn-ea"/>
                <a:cs typeface="+mn-cs"/>
              </a:rPr>
              <a:t>Inclusión en la estrategia de alivio a los precios de insumos agropecuarios.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600" b="0" i="0" u="none" strike="noStrike" kern="1200" cap="none" spc="0" normalizeH="0" baseline="0" noProof="0" dirty="0">
                <a:ln>
                  <a:noFill/>
                </a:ln>
                <a:effectLst/>
                <a:uLnTx/>
                <a:uFillTx/>
                <a:latin typeface="Calibri" panose="020F0502020204030204"/>
                <a:ea typeface="+mn-ea"/>
                <a:cs typeface="+mn-cs"/>
              </a:rPr>
              <a:t>Fortalecimiento al subsector de pollo: a través de los recursos de las subastas derivadas del TLC con Estados Unidos (Decreto 728 de 2012).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CO" sz="1600" b="0" i="0" u="none" strike="noStrike" kern="1200" cap="none" spc="0" normalizeH="0" baseline="0" noProof="0" dirty="0">
                <a:ln>
                  <a:noFill/>
                </a:ln>
                <a:effectLst/>
                <a:uLnTx/>
                <a:uFillTx/>
                <a:latin typeface="Calibri" panose="020F0502020204030204"/>
                <a:ea typeface="+mn-ea"/>
                <a:cs typeface="+mn-cs"/>
              </a:rPr>
              <a:t>Contención de la problemática de ilegalidad y contrabando  bajo la coordinación de INVIMA.</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effectLst/>
                <a:uLnTx/>
                <a:uFillTx/>
                <a:latin typeface="Calibri" panose="020F0502020204030204"/>
                <a:ea typeface="+mn-ea"/>
                <a:cs typeface="+mn-cs"/>
              </a:rPr>
              <a:t>Apoyo a los procesos de admisibilidad sanitaria: en trámite “alas de pollo” hacia el mercado de USA.</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effectLst/>
                <a:uLnTx/>
                <a:uFillTx/>
                <a:latin typeface="Calibri" panose="020F0502020204030204"/>
                <a:ea typeface="+mn-ea"/>
                <a:cs typeface="+mn-cs"/>
              </a:rPr>
              <a:t>Sostenimiento de zonas declaradas libre de influenza aviar.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1600" b="0" i="0" u="none" strike="noStrike" kern="1200" cap="none" spc="0" normalizeH="0" baseline="0" noProof="0" dirty="0">
                <a:ln>
                  <a:noFill/>
                </a:ln>
                <a:effectLst/>
                <a:uLnTx/>
                <a:uFillTx/>
                <a:latin typeface="Calibri" panose="020F0502020204030204"/>
                <a:ea typeface="+mn-ea"/>
                <a:cs typeface="+mn-cs"/>
              </a:rPr>
              <a:t>Priorización de mercados para la exportación de carne y   planes de admisibilidad sanitaria para los mercados (China, Japón, Hong Kong, Rusia y Corea)</a:t>
            </a:r>
          </a:p>
        </p:txBody>
      </p:sp>
      <p:pic>
        <p:nvPicPr>
          <p:cNvPr id="2" name="Picture 2" descr="Colombia Potencia de la Vida: Gobierno lanza nueva imagen y ...">
            <a:extLst>
              <a:ext uri="{FF2B5EF4-FFF2-40B4-BE49-F238E27FC236}">
                <a16:creationId xmlns:a16="http://schemas.microsoft.com/office/drawing/2014/main" id="{A9C37388-F589-CE71-7426-54814533E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73" y="168276"/>
            <a:ext cx="2192367" cy="70788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F53FBF22-BE3F-6B3E-019D-EA75A569CE02}"/>
              </a:ext>
            </a:extLst>
          </p:cNvPr>
          <p:cNvPicPr>
            <a:picLocks noChangeAspect="1"/>
          </p:cNvPicPr>
          <p:nvPr/>
        </p:nvPicPr>
        <p:blipFill rotWithShape="1">
          <a:blip r:embed="rId3"/>
          <a:srcRect l="70860" t="44174" r="5573" b="44245"/>
          <a:stretch/>
        </p:blipFill>
        <p:spPr bwMode="auto">
          <a:xfrm>
            <a:off x="9586928" y="274646"/>
            <a:ext cx="1929567" cy="409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096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138B347-3EB5-9CC5-0EB4-62C87BDF1EEA}"/>
              </a:ext>
            </a:extLst>
          </p:cNvPr>
          <p:cNvSpPr txBox="1"/>
          <p:nvPr/>
        </p:nvSpPr>
        <p:spPr>
          <a:xfrm>
            <a:off x="138299" y="566678"/>
            <a:ext cx="5297767" cy="923330"/>
          </a:xfrm>
          <a:prstGeom prst="rect">
            <a:avLst/>
          </a:prstGeom>
          <a:noFill/>
        </p:spPr>
        <p:txBody>
          <a:bodyPr wrap="square" rtlCol="0">
            <a:spAutoFit/>
          </a:bodyPr>
          <a:lstStyle/>
          <a:p>
            <a:pPr algn="ctr"/>
            <a:endParaRPr lang="pt-BR" sz="1000" dirty="0">
              <a:latin typeface="Aharoni" panose="02010803020104030203" pitchFamily="2" charset="-79"/>
              <a:ea typeface="Verdana" panose="020B0604030504040204" pitchFamily="34" charset="0"/>
              <a:cs typeface="Aharoni" panose="02010803020104030203" pitchFamily="2" charset="-79"/>
            </a:endParaRPr>
          </a:p>
          <a:p>
            <a:pPr algn="ctr"/>
            <a:endParaRPr lang="pt-BR" sz="1000" dirty="0">
              <a:latin typeface="Aharoni" panose="02010803020104030203" pitchFamily="2" charset="-79"/>
              <a:ea typeface="Verdana" panose="020B0604030504040204" pitchFamily="34" charset="0"/>
              <a:cs typeface="Aharoni" panose="02010803020104030203" pitchFamily="2" charset="-79"/>
            </a:endParaRPr>
          </a:p>
          <a:p>
            <a:pPr algn="ctr"/>
            <a:endParaRPr lang="pt-BR" sz="1000" dirty="0">
              <a:latin typeface="Aharoni" panose="02010803020104030203" pitchFamily="2" charset="-79"/>
              <a:ea typeface="Verdana" panose="020B0604030504040204" pitchFamily="34" charset="0"/>
              <a:cs typeface="Aharoni" panose="02010803020104030203" pitchFamily="2" charset="-79"/>
            </a:endParaRPr>
          </a:p>
          <a:p>
            <a:pPr algn="ctr"/>
            <a:r>
              <a:rPr lang="pt-BR" sz="2400" dirty="0">
                <a:latin typeface="Aharoni" panose="02010803020104030203" pitchFamily="2" charset="-79"/>
                <a:ea typeface="Verdana" panose="020B0604030504040204" pitchFamily="34" charset="0"/>
                <a:cs typeface="Aharoni" panose="02010803020104030203" pitchFamily="2" charset="-79"/>
              </a:rPr>
              <a:t>		 </a:t>
            </a:r>
            <a:endParaRPr lang="pt-BR" sz="3200" dirty="0">
              <a:latin typeface="Aharoni" panose="02010803020104030203" pitchFamily="2" charset="-79"/>
              <a:ea typeface="Verdana" panose="020B0604030504040204" pitchFamily="34" charset="0"/>
              <a:cs typeface="Aharoni" panose="02010803020104030203" pitchFamily="2" charset="-79"/>
            </a:endParaRPr>
          </a:p>
        </p:txBody>
      </p:sp>
    </p:spTree>
    <p:extLst>
      <p:ext uri="{BB962C8B-B14F-4D97-AF65-F5344CB8AC3E}">
        <p14:creationId xmlns:p14="http://schemas.microsoft.com/office/powerpoint/2010/main" val="352145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39859359-D35B-3B4A-9B7A-4F41EF0AFBA5}"/>
              </a:ext>
            </a:extLst>
          </p:cNvPr>
          <p:cNvSpPr txBox="1"/>
          <p:nvPr/>
        </p:nvSpPr>
        <p:spPr>
          <a:xfrm>
            <a:off x="120650" y="881086"/>
            <a:ext cx="114617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PRINCIPALES INDICADORES CONSOLIDADOS 2023</a:t>
            </a:r>
            <a:endParaRPr kumimoji="0" lang="es-ES" sz="2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Rectángulo 7"/>
          <p:cNvSpPr/>
          <p:nvPr/>
        </p:nvSpPr>
        <p:spPr>
          <a:xfrm>
            <a:off x="7385844" y="526085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utoShape 4" descr="Resultado de imagen para emple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onector 12"/>
          <p:cNvSpPr/>
          <p:nvPr/>
        </p:nvSpPr>
        <p:spPr>
          <a:xfrm>
            <a:off x="4439458" y="3202981"/>
            <a:ext cx="3306969" cy="1761376"/>
          </a:xfrm>
          <a:prstGeom prst="flowChartConnector">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LA AVICULTURA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EN CIFRAS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$22 Billones /año</a:t>
            </a:r>
          </a:p>
        </p:txBody>
      </p:sp>
      <p:sp>
        <p:nvSpPr>
          <p:cNvPr id="14" name="Proceso 13"/>
          <p:cNvSpPr/>
          <p:nvPr/>
        </p:nvSpPr>
        <p:spPr>
          <a:xfrm>
            <a:off x="8264477" y="1554888"/>
            <a:ext cx="3317923" cy="1481474"/>
          </a:xfrm>
          <a:prstGeom prst="flowChartProcess">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Proceso 17"/>
          <p:cNvSpPr/>
          <p:nvPr/>
        </p:nvSpPr>
        <p:spPr>
          <a:xfrm>
            <a:off x="264126" y="1510271"/>
            <a:ext cx="3445795" cy="1497434"/>
          </a:xfrm>
          <a:prstGeom prst="flowChartProcess">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utoShape 2" descr="Resultado de imagen para dibujos de corrales de cerdos"/>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Proceso 20"/>
          <p:cNvSpPr/>
          <p:nvPr/>
        </p:nvSpPr>
        <p:spPr>
          <a:xfrm>
            <a:off x="8255128" y="5109688"/>
            <a:ext cx="3327274" cy="1492638"/>
          </a:xfrm>
          <a:prstGeom prst="flowChartProcess">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Proceso 27"/>
          <p:cNvSpPr/>
          <p:nvPr/>
        </p:nvSpPr>
        <p:spPr>
          <a:xfrm>
            <a:off x="257635" y="3200693"/>
            <a:ext cx="3467701" cy="1763664"/>
          </a:xfrm>
          <a:prstGeom prst="flowChartProcess">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Proceso 31"/>
          <p:cNvSpPr/>
          <p:nvPr/>
        </p:nvSpPr>
        <p:spPr>
          <a:xfrm>
            <a:off x="8264127" y="3198042"/>
            <a:ext cx="3318274" cy="1749966"/>
          </a:xfrm>
          <a:prstGeom prst="flowChartProcess">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Proceso 34"/>
          <p:cNvSpPr/>
          <p:nvPr/>
        </p:nvSpPr>
        <p:spPr>
          <a:xfrm>
            <a:off x="4327584" y="1565561"/>
            <a:ext cx="3242991" cy="1494073"/>
          </a:xfrm>
          <a:prstGeom prst="flowChartProcess">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Proceso 37"/>
          <p:cNvSpPr/>
          <p:nvPr/>
        </p:nvSpPr>
        <p:spPr>
          <a:xfrm>
            <a:off x="4306124" y="5109688"/>
            <a:ext cx="3440303" cy="1502174"/>
          </a:xfrm>
          <a:prstGeom prst="flowChartProcess">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Proceso 40"/>
          <p:cNvSpPr/>
          <p:nvPr/>
        </p:nvSpPr>
        <p:spPr>
          <a:xfrm>
            <a:off x="251924" y="5109688"/>
            <a:ext cx="3457998" cy="1502174"/>
          </a:xfrm>
          <a:prstGeom prst="flowChartProcess">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CuadroTexto 42"/>
          <p:cNvSpPr txBox="1"/>
          <p:nvPr/>
        </p:nvSpPr>
        <p:spPr>
          <a:xfrm>
            <a:off x="54390" y="6611861"/>
            <a:ext cx="2212465" cy="400110"/>
          </a:xfrm>
          <a:prstGeom prst="rect">
            <a:avLst/>
          </a:prstGeom>
          <a:noFill/>
        </p:spPr>
        <p:txBody>
          <a:bodyPr wrap="non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000" b="0" i="0" u="none" strike="noStrike" kern="1200" cap="none" spc="0" normalizeH="0" baseline="0" noProof="0" dirty="0">
                <a:ln>
                  <a:noFill/>
                </a:ln>
                <a:solidFill>
                  <a:prstClr val="black"/>
                </a:solidFill>
                <a:effectLst/>
                <a:uLnTx/>
                <a:uFillTx/>
                <a:latin typeface="Calibri" panose="020F0502020204030204"/>
                <a:ea typeface="+mn-ea"/>
                <a:cs typeface="+mn-cs"/>
              </a:rPr>
              <a:t>FUENTE </a:t>
            </a:r>
            <a:r>
              <a:rPr kumimoji="0" lang="es-CO" sz="1000" b="0" i="0" u="none" strike="noStrike" kern="1200" cap="none" spc="0" normalizeH="0" baseline="0" noProof="0" dirty="0" err="1">
                <a:ln>
                  <a:noFill/>
                </a:ln>
                <a:solidFill>
                  <a:prstClr val="black"/>
                </a:solidFill>
                <a:effectLst/>
                <a:uLnTx/>
                <a:uFillTx/>
                <a:latin typeface="Calibri" panose="020F0502020204030204"/>
                <a:ea typeface="+mn-ea"/>
                <a:cs typeface="+mn-cs"/>
              </a:rPr>
              <a:t>FENAVI.Cifras</a:t>
            </a:r>
            <a:r>
              <a:rPr kumimoji="0" lang="es-CO" sz="1000" b="0" i="0" u="none" strike="noStrike" kern="1200" cap="none" spc="0" normalizeH="0" baseline="0" noProof="0" dirty="0">
                <a:ln>
                  <a:noFill/>
                </a:ln>
                <a:solidFill>
                  <a:prstClr val="black"/>
                </a:solidFill>
                <a:effectLst/>
                <a:uLnTx/>
                <a:uFillTx/>
                <a:latin typeface="Calibri" panose="020F0502020204030204"/>
                <a:ea typeface="+mn-ea"/>
                <a:cs typeface="+mn-cs"/>
              </a:rPr>
              <a:t> Cierre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4" name="CuadroTexto 43"/>
          <p:cNvSpPr txBox="1"/>
          <p:nvPr/>
        </p:nvSpPr>
        <p:spPr>
          <a:xfrm>
            <a:off x="10884873" y="6602326"/>
            <a:ext cx="2048691" cy="2539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noProof="0" dirty="0">
                <a:ln>
                  <a:noFill/>
                </a:ln>
                <a:solidFill>
                  <a:prstClr val="black"/>
                </a:solidFill>
                <a:effectLst/>
                <a:uLnTx/>
                <a:uFillTx/>
                <a:latin typeface="Calibri" panose="020F0502020204030204"/>
                <a:ea typeface="+mn-ea"/>
                <a:cs typeface="+mn-cs"/>
              </a:rPr>
              <a:t>Fuente: FENAVI/ICA</a:t>
            </a:r>
          </a:p>
        </p:txBody>
      </p:sp>
      <p:pic>
        <p:nvPicPr>
          <p:cNvPr id="56" name="Imagen 12" descr="D:\10. CeluAgronet\z Imagenes para Portadas\Huevos - Nobacks com.jp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0148" y="1574700"/>
            <a:ext cx="656039" cy="676132"/>
          </a:xfrm>
          <a:prstGeom prst="rect">
            <a:avLst/>
          </a:prstGeom>
          <a:solidFill>
            <a:srgbClr val="007672"/>
          </a:solidFill>
          <a:ln>
            <a:noFill/>
          </a:ln>
        </p:spPr>
      </p:pic>
      <p:sp>
        <p:nvSpPr>
          <p:cNvPr id="2" name="Rectángulo 1"/>
          <p:cNvSpPr/>
          <p:nvPr/>
        </p:nvSpPr>
        <p:spPr>
          <a:xfrm>
            <a:off x="174060" y="1441115"/>
            <a:ext cx="2831922" cy="160043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PRODUCCION HUEVO</a:t>
            </a: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16.864,4 millones de huevos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es-CO" sz="1400" dirty="0">
                <a:solidFill>
                  <a:prstClr val="black"/>
                </a:solidFill>
                <a:latin typeface="Verdana" panose="020B0604030504040204" pitchFamily="34" charset="0"/>
                <a:ea typeface="Verdana" panose="020B0604030504040204" pitchFamily="34" charset="0"/>
                <a:cs typeface="Verdana" panose="020B0604030504040204" pitchFamily="34" charset="0"/>
              </a:rPr>
              <a:t>1.012</a:t>
            </a: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.000 Ton) con un </a:t>
            </a:r>
            <a:r>
              <a:rPr lang="es-CO" sz="1400" dirty="0">
                <a:solidFill>
                  <a:prstClr val="black"/>
                </a:solidFill>
                <a:latin typeface="Verdana" panose="020B0604030504040204" pitchFamily="34" charset="0"/>
                <a:ea typeface="Verdana" panose="020B0604030504040204" pitchFamily="34" charset="0"/>
                <a:cs typeface="Verdana" panose="020B0604030504040204" pitchFamily="34" charset="0"/>
              </a:rPr>
              <a:t>incremento</a:t>
            </a: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del </a:t>
            </a:r>
            <a:r>
              <a:rPr lang="es-CO" sz="1400" dirty="0">
                <a:solidFill>
                  <a:prstClr val="black"/>
                </a:solidFill>
                <a:latin typeface="Verdana" panose="020B0604030504040204" pitchFamily="34" charset="0"/>
                <a:ea typeface="Verdana" panose="020B0604030504040204" pitchFamily="34" charset="0"/>
                <a:cs typeface="Verdana" panose="020B0604030504040204" pitchFamily="34" charset="0"/>
              </a:rPr>
              <a:t>3</a:t>
            </a: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,8% con respecto al año 2022.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sp>
        <p:nvSpPr>
          <p:cNvPr id="3" name="Rectángulo 2"/>
          <p:cNvSpPr/>
          <p:nvPr/>
        </p:nvSpPr>
        <p:spPr>
          <a:xfrm>
            <a:off x="264126" y="3438068"/>
            <a:ext cx="3297048" cy="147540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TOTAL DE AVICULTURA:</a:t>
            </a: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2.829.130 Toneladas.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Variación </a:t>
            </a:r>
            <a:r>
              <a:rPr lang="es-CO" sz="1400" dirty="0">
                <a:solidFill>
                  <a:prstClr val="black"/>
                </a:solidFill>
                <a:latin typeface="Verdana" panose="020B0604030504040204" pitchFamily="34" charset="0"/>
                <a:ea typeface="Verdana" panose="020B0604030504040204" pitchFamily="34" charset="0"/>
                <a:cs typeface="Verdana" panose="020B0604030504040204" pitchFamily="34" charset="0"/>
              </a:rPr>
              <a:t>3,8</a:t>
            </a: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con            respecto a 2022</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EMPLEO:</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350.000 directos e indirectos </a:t>
            </a:r>
          </a:p>
        </p:txBody>
      </p:sp>
      <p:pic>
        <p:nvPicPr>
          <p:cNvPr id="57" name="Picture 6" descr="Resultado de imagen para imagenes de dinero"/>
          <p:cNvPicPr preferRelativeResize="0">
            <a:picLocks noChangeArrowheads="1"/>
          </p:cNvPicPr>
          <p:nvPr/>
        </p:nvPicPr>
        <p:blipFill rotWithShape="1">
          <a:blip r:embed="rId3" cstate="print">
            <a:clrChange>
              <a:clrFrom>
                <a:srgbClr val="A2A393"/>
              </a:clrFrom>
              <a:clrTo>
                <a:srgbClr val="A2A393">
                  <a:alpha val="0"/>
                </a:srgbClr>
              </a:clrTo>
            </a:clrChange>
            <a:extLst>
              <a:ext uri="{28A0092B-C50C-407E-A947-70E740481C1C}">
                <a14:useLocalDpi xmlns:a14="http://schemas.microsoft.com/office/drawing/2010/main" val="0"/>
              </a:ext>
            </a:extLst>
          </a:blip>
          <a:srcRect l="-150" r="-150"/>
          <a:stretch/>
        </p:blipFill>
        <p:spPr bwMode="auto">
          <a:xfrm>
            <a:off x="2434637" y="3706569"/>
            <a:ext cx="951316" cy="916180"/>
          </a:xfrm>
          <a:prstGeom prst="rect">
            <a:avLst/>
          </a:prstGeom>
          <a:solidFill>
            <a:srgbClr val="007672"/>
          </a:solidFill>
        </p:spPr>
      </p:pic>
      <p:sp>
        <p:nvSpPr>
          <p:cNvPr id="4" name="Rectángulo 3"/>
          <p:cNvSpPr/>
          <p:nvPr/>
        </p:nvSpPr>
        <p:spPr>
          <a:xfrm>
            <a:off x="264126" y="5229814"/>
            <a:ext cx="3127871" cy="101438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CONSUMO PER CÁPITA 2023:</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Huevo 3</a:t>
            </a:r>
            <a:r>
              <a:rPr lang="es-CO" sz="1400" dirty="0">
                <a:solidFill>
                  <a:prstClr val="black"/>
                </a:solidFill>
                <a:latin typeface="Verdana" panose="020B0604030504040204" pitchFamily="34" charset="0"/>
                <a:ea typeface="Verdana" panose="020B0604030504040204" pitchFamily="34" charset="0"/>
                <a:cs typeface="Verdana" panose="020B0604030504040204" pitchFamily="34" charset="0"/>
              </a:rPr>
              <a:t>2</a:t>
            </a: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5 </a:t>
            </a:r>
            <a:r>
              <a:rPr kumimoji="0" lang="es-CO"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Und</a:t>
            </a: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/año </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Pollo 3</a:t>
            </a:r>
            <a:r>
              <a:rPr lang="es-CO" sz="1400" dirty="0">
                <a:solidFill>
                  <a:prstClr val="black"/>
                </a:solidFill>
                <a:latin typeface="Verdana" panose="020B0604030504040204" pitchFamily="34" charset="0"/>
                <a:ea typeface="Verdana" panose="020B0604030504040204" pitchFamily="34" charset="0"/>
                <a:cs typeface="Verdana" panose="020B0604030504040204" pitchFamily="34" charset="0"/>
              </a:rPr>
              <a:t>5</a:t>
            </a: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,8 kg/año</a:t>
            </a:r>
            <a:endParaRPr kumimoji="0" lang="es-CO"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Rectángulo 4"/>
          <p:cNvSpPr/>
          <p:nvPr/>
        </p:nvSpPr>
        <p:spPr>
          <a:xfrm>
            <a:off x="4486913" y="1671894"/>
            <a:ext cx="2390230" cy="150836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CRECIMIENTO 2023: 3,8 %.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PROY. PARA 2024:</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HUEVO: 4,5%</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POLLO: 1,4%</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CO"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58" name="Imagen 57"/>
          <p:cNvPicPr>
            <a:picLocks noChangeAspect="1"/>
          </p:cNvPicPr>
          <p:nvPr/>
        </p:nvPicPr>
        <p:blipFill>
          <a:blip r:embed="rId4"/>
          <a:stretch>
            <a:fillRect/>
          </a:stretch>
        </p:blipFill>
        <p:spPr>
          <a:xfrm>
            <a:off x="6788215" y="2376421"/>
            <a:ext cx="663668" cy="578468"/>
          </a:xfrm>
          <a:prstGeom prst="rect">
            <a:avLst/>
          </a:prstGeom>
          <a:solidFill>
            <a:srgbClr val="007672"/>
          </a:solidFill>
        </p:spPr>
      </p:pic>
      <p:pic>
        <p:nvPicPr>
          <p:cNvPr id="59" name="Imagen 58"/>
          <p:cNvPicPr>
            <a:picLocks noChangeAspect="1"/>
          </p:cNvPicPr>
          <p:nvPr/>
        </p:nvPicPr>
        <p:blipFill>
          <a:blip r:embed="rId5">
            <a:clrChange>
              <a:clrFrom>
                <a:srgbClr val="6D1C18"/>
              </a:clrFrom>
              <a:clrTo>
                <a:srgbClr val="6D1C18">
                  <a:alpha val="0"/>
                </a:srgbClr>
              </a:clrTo>
            </a:clrChange>
          </a:blip>
          <a:stretch>
            <a:fillRect/>
          </a:stretch>
        </p:blipFill>
        <p:spPr>
          <a:xfrm>
            <a:off x="2563618" y="5529723"/>
            <a:ext cx="962072" cy="828874"/>
          </a:xfrm>
          <a:prstGeom prst="rect">
            <a:avLst/>
          </a:prstGeom>
          <a:solidFill>
            <a:srgbClr val="007672"/>
          </a:solidFill>
        </p:spPr>
      </p:pic>
      <p:sp>
        <p:nvSpPr>
          <p:cNvPr id="61" name="Rectángulo 60"/>
          <p:cNvSpPr/>
          <p:nvPr/>
        </p:nvSpPr>
        <p:spPr>
          <a:xfrm>
            <a:off x="8296167" y="1688437"/>
            <a:ext cx="3079719"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PRODUCCIÓN POLLO: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1.817.130 Toneladas de pollo producido, con una</a:t>
            </a:r>
            <a:r>
              <a:rPr kumimoji="0" lang="es-CO"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variación del -0,2%</a:t>
            </a: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CO"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con respecto al año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62" name="Picture 2" descr="Resultado de imagen para pollos"/>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884463" y="1662237"/>
            <a:ext cx="574998" cy="546678"/>
          </a:xfrm>
          <a:prstGeom prst="rect">
            <a:avLst/>
          </a:prstGeom>
          <a:solidFill>
            <a:srgbClr val="007672"/>
          </a:solidFill>
        </p:spPr>
      </p:pic>
      <p:sp>
        <p:nvSpPr>
          <p:cNvPr id="63" name="Rectángulo 62"/>
          <p:cNvSpPr/>
          <p:nvPr/>
        </p:nvSpPr>
        <p:spPr>
          <a:xfrm>
            <a:off x="8273829" y="3328444"/>
            <a:ext cx="3457998" cy="36247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 name="Rectángulo 64"/>
          <p:cNvSpPr/>
          <p:nvPr/>
        </p:nvSpPr>
        <p:spPr>
          <a:xfrm>
            <a:off x="8259808" y="5163603"/>
            <a:ext cx="3116078" cy="76354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Total predios tecnificados avícolas 6.158 </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110 plantas de beneficio </a:t>
            </a:r>
          </a:p>
        </p:txBody>
      </p:sp>
      <p:pic>
        <p:nvPicPr>
          <p:cNvPr id="66" name="Imagen 65"/>
          <p:cNvPicPr>
            <a:picLocks noChangeAspect="1"/>
          </p:cNvPicPr>
          <p:nvPr/>
        </p:nvPicPr>
        <p:blipFill>
          <a:blip r:embed="rId7"/>
          <a:stretch>
            <a:fillRect/>
          </a:stretch>
        </p:blipFill>
        <p:spPr>
          <a:xfrm>
            <a:off x="8430979" y="6009121"/>
            <a:ext cx="972328" cy="488681"/>
          </a:xfrm>
          <a:prstGeom prst="rect">
            <a:avLst/>
          </a:prstGeom>
          <a:solidFill>
            <a:srgbClr val="007672"/>
          </a:solidFill>
        </p:spPr>
      </p:pic>
      <p:pic>
        <p:nvPicPr>
          <p:cNvPr id="67" name="Picture 8" descr="Resultado de imagen para imagenes de trabajadores avicolas"/>
          <p:cNvPicPr>
            <a:picLocks noChangeAspect="1" noChangeArrowheads="1"/>
          </p:cNvPicPr>
          <p:nvPr/>
        </p:nvPicPr>
        <p:blipFill>
          <a:blip r:embed="rId8">
            <a:clrChange>
              <a:clrFrom>
                <a:srgbClr val="763121"/>
              </a:clrFrom>
              <a:clrTo>
                <a:srgbClr val="763121">
                  <a:alpha val="0"/>
                </a:srgbClr>
              </a:clrTo>
            </a:clrChange>
            <a:extLst>
              <a:ext uri="{28A0092B-C50C-407E-A947-70E740481C1C}">
                <a14:useLocalDpi xmlns:a14="http://schemas.microsoft.com/office/drawing/2010/main" val="0"/>
              </a:ext>
            </a:extLst>
          </a:blip>
          <a:srcRect/>
          <a:stretch>
            <a:fillRect/>
          </a:stretch>
        </p:blipFill>
        <p:spPr bwMode="auto">
          <a:xfrm>
            <a:off x="10173692" y="5966925"/>
            <a:ext cx="972328" cy="504321"/>
          </a:xfrm>
          <a:prstGeom prst="rect">
            <a:avLst/>
          </a:prstGeom>
          <a:solidFill>
            <a:srgbClr val="007672"/>
          </a:solidFill>
        </p:spPr>
      </p:pic>
      <p:sp>
        <p:nvSpPr>
          <p:cNvPr id="68" name="Rectángulo 67"/>
          <p:cNvSpPr/>
          <p:nvPr/>
        </p:nvSpPr>
        <p:spPr>
          <a:xfrm>
            <a:off x="4306124" y="5109689"/>
            <a:ext cx="3381419" cy="147540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Consumo materias primas 2023:</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7,5 Millones </a:t>
            </a:r>
            <a:r>
              <a:rPr kumimoji="0" lang="es-CO" sz="1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Tn</a:t>
            </a:r>
            <a:r>
              <a:rPr kumimoji="0" lang="es-CO"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s-CO"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b" latinLnBrk="0" hangingPunct="1">
              <a:lnSpc>
                <a:spcPct val="107000"/>
              </a:lnSpc>
              <a:spcBef>
                <a:spcPts val="0"/>
              </a:spcBef>
              <a:spcAft>
                <a:spcPts val="0"/>
              </a:spcAft>
              <a:buClrTx/>
              <a:buSzTx/>
              <a:buFont typeface="Wingdings" panose="05000000000000000000" pitchFamily="2" charset="2"/>
              <a:buChar char="ü"/>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Maíz amarillo      5,588.250</a:t>
            </a:r>
          </a:p>
          <a:p>
            <a:pPr marL="285750" marR="0" lvl="0" indent="-285750" algn="l" defTabSz="914400" rtl="0" eaLnBrk="1" fontAlgn="b" latinLnBrk="0" hangingPunct="1">
              <a:lnSpc>
                <a:spcPct val="107000"/>
              </a:lnSpc>
              <a:spcBef>
                <a:spcPts val="0"/>
              </a:spcBef>
              <a:spcAft>
                <a:spcPts val="0"/>
              </a:spcAft>
              <a:buClrTx/>
              <a:buSzTx/>
              <a:buFont typeface="Wingdings" panose="05000000000000000000" pitchFamily="2" charset="2"/>
              <a:buChar char="ü"/>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Torta de soya     1.495.500</a:t>
            </a:r>
          </a:p>
          <a:p>
            <a:pPr marL="285750" marR="0" lvl="0" indent="-285750" algn="l" defTabSz="914400" rtl="0" eaLnBrk="1" fontAlgn="b" latinLnBrk="0" hangingPunct="1">
              <a:lnSpc>
                <a:spcPct val="107000"/>
              </a:lnSpc>
              <a:spcBef>
                <a:spcPts val="0"/>
              </a:spcBef>
              <a:spcAft>
                <a:spcPts val="0"/>
              </a:spcAft>
              <a:buClrTx/>
              <a:buSzTx/>
              <a:buFont typeface="Wingdings" panose="05000000000000000000" pitchFamily="2" charset="2"/>
              <a:buChar char="ü"/>
              <a:tabLst/>
              <a:defRPr/>
            </a:pPr>
            <a:r>
              <a:rPr kumimoji="0" lang="es-CO"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Frijol soya	415,500</a:t>
            </a:r>
          </a:p>
        </p:txBody>
      </p:sp>
      <p:pic>
        <p:nvPicPr>
          <p:cNvPr id="69" name="Imagen 68"/>
          <p:cNvPicPr>
            <a:picLocks noChangeAspect="1"/>
          </p:cNvPicPr>
          <p:nvPr/>
        </p:nvPicPr>
        <p:blipFill>
          <a:blip r:embed="rId9"/>
          <a:stretch>
            <a:fillRect/>
          </a:stretch>
        </p:blipFill>
        <p:spPr>
          <a:xfrm>
            <a:off x="6257364" y="5390231"/>
            <a:ext cx="619779" cy="432206"/>
          </a:xfrm>
          <a:prstGeom prst="rect">
            <a:avLst/>
          </a:prstGeom>
          <a:solidFill>
            <a:srgbClr val="007672"/>
          </a:solidFill>
        </p:spPr>
      </p:pic>
      <p:pic>
        <p:nvPicPr>
          <p:cNvPr id="1026" name="Picture 2" descr="Colombia Potencia de la Vida: Gobierno lanza nueva imagen y ...">
            <a:extLst>
              <a:ext uri="{FF2B5EF4-FFF2-40B4-BE49-F238E27FC236}">
                <a16:creationId xmlns:a16="http://schemas.microsoft.com/office/drawing/2014/main" id="{97639340-3E30-56CA-2EC5-FA1AE4A9DC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173" y="168275"/>
            <a:ext cx="1728343" cy="73353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34E6CCE7-EE34-B6F1-CBD3-C63D7EBB5AF7}"/>
              </a:ext>
            </a:extLst>
          </p:cNvPr>
          <p:cNvPicPr>
            <a:picLocks noChangeAspect="1"/>
          </p:cNvPicPr>
          <p:nvPr/>
        </p:nvPicPr>
        <p:blipFill rotWithShape="1">
          <a:blip r:embed="rId11"/>
          <a:srcRect l="70860" t="44174" r="5573" b="44245"/>
          <a:stretch/>
        </p:blipFill>
        <p:spPr bwMode="auto">
          <a:xfrm>
            <a:off x="9586929" y="274646"/>
            <a:ext cx="1872532" cy="409575"/>
          </a:xfrm>
          <a:prstGeom prst="rect">
            <a:avLst/>
          </a:prstGeom>
          <a:ln>
            <a:noFill/>
          </a:ln>
          <a:extLst>
            <a:ext uri="{53640926-AAD7-44D8-BBD7-CCE9431645EC}">
              <a14:shadowObscured xmlns:a14="http://schemas.microsoft.com/office/drawing/2010/main"/>
            </a:ext>
          </a:extLst>
        </p:spPr>
      </p:pic>
      <p:sp>
        <p:nvSpPr>
          <p:cNvPr id="7" name="Rectángulo 6"/>
          <p:cNvSpPr/>
          <p:nvPr/>
        </p:nvSpPr>
        <p:spPr>
          <a:xfrm>
            <a:off x="8273829" y="3381470"/>
            <a:ext cx="2872191" cy="1169551"/>
          </a:xfrm>
          <a:prstGeom prst="rect">
            <a:avLst/>
          </a:prstGeom>
        </p:spPr>
        <p:txBody>
          <a:bodyPr wrap="square">
            <a:spAutoFit/>
          </a:bodyPr>
          <a:lstStyle/>
          <a:p>
            <a:pPr lvl="0">
              <a:defRPr/>
            </a:pPr>
            <a:r>
              <a:rPr lang="es-CO" sz="1400" b="1" dirty="0">
                <a:solidFill>
                  <a:prstClr val="black"/>
                </a:solidFill>
                <a:latin typeface="Verdana" panose="020B0604030504040204" pitchFamily="34" charset="0"/>
                <a:ea typeface="Verdana" panose="020B0604030504040204" pitchFamily="34" charset="0"/>
                <a:cs typeface="Verdana" panose="020B0604030504040204" pitchFamily="34" charset="0"/>
              </a:rPr>
              <a:t>ENCASETAMIENTO: 952.892.101</a:t>
            </a:r>
          </a:p>
          <a:p>
            <a:pPr lvl="0">
              <a:defRPr/>
            </a:pPr>
            <a:endParaRPr lang="es-CO" sz="1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ü"/>
              <a:defRPr/>
            </a:pPr>
            <a:r>
              <a:rPr lang="fr-CA" sz="1400" dirty="0">
                <a:solidFill>
                  <a:prstClr val="black"/>
                </a:solidFill>
                <a:latin typeface="Verdana" panose="020B0604030504040204" pitchFamily="34" charset="0"/>
                <a:ea typeface="Verdana" panose="020B0604030504040204" pitchFamily="34" charset="0"/>
                <a:cs typeface="Verdana" panose="020B0604030504040204" pitchFamily="34" charset="0"/>
              </a:rPr>
              <a:t>Pollitos: 901.483.713 </a:t>
            </a:r>
          </a:p>
          <a:p>
            <a:pPr marL="285750" lvl="0" indent="-285750">
              <a:buFont typeface="Wingdings" panose="05000000000000000000" pitchFamily="2" charset="2"/>
              <a:buChar char="ü"/>
              <a:defRPr/>
            </a:pPr>
            <a:r>
              <a:rPr lang="fr-CA" sz="1400" dirty="0">
                <a:solidFill>
                  <a:prstClr val="black"/>
                </a:solidFill>
                <a:latin typeface="Verdana" panose="020B0604030504040204" pitchFamily="34" charset="0"/>
                <a:ea typeface="Verdana" panose="020B0604030504040204" pitchFamily="34" charset="0"/>
                <a:cs typeface="Verdana" panose="020B0604030504040204" pitchFamily="34" charset="0"/>
              </a:rPr>
              <a:t>Pollitas: 51.408.388 </a:t>
            </a:r>
          </a:p>
        </p:txBody>
      </p:sp>
    </p:spTree>
    <p:extLst>
      <p:ext uri="{BB962C8B-B14F-4D97-AF65-F5344CB8AC3E}">
        <p14:creationId xmlns:p14="http://schemas.microsoft.com/office/powerpoint/2010/main" val="396244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CuadroTexto 1">
            <a:extLst>
              <a:ext uri="{FF2B5EF4-FFF2-40B4-BE49-F238E27FC236}">
                <a16:creationId xmlns:a16="http://schemas.microsoft.com/office/drawing/2014/main" id="{785D1B82-B7A5-5DE3-BC12-1AAE8871DD30}"/>
              </a:ext>
            </a:extLst>
          </p:cNvPr>
          <p:cNvSpPr txBox="1"/>
          <p:nvPr/>
        </p:nvSpPr>
        <p:spPr>
          <a:xfrm>
            <a:off x="3233179" y="1947150"/>
            <a:ext cx="10382003" cy="3083921"/>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400" b="0" i="0" u="none" strike="noStrike" kern="1200" cap="none" spc="0" normalizeH="0" baseline="0" noProof="0" dirty="0">
              <a:ln>
                <a:noFill/>
              </a:ln>
              <a:solidFill>
                <a:srgbClr val="E7E6E6">
                  <a:lumMod val="25000"/>
                </a:srgbClr>
              </a:solidFill>
              <a:effectLst/>
              <a:uLnTx/>
              <a:uFillTx/>
              <a:latin typeface="Helvetica"/>
              <a:ea typeface="+mn-ea"/>
              <a:cs typeface="+mn-cs"/>
            </a:endParaRPr>
          </a:p>
        </p:txBody>
      </p:sp>
      <p:sp>
        <p:nvSpPr>
          <p:cNvPr id="3" name="CuadroTexto 2">
            <a:extLst>
              <a:ext uri="{FF2B5EF4-FFF2-40B4-BE49-F238E27FC236}">
                <a16:creationId xmlns:a16="http://schemas.microsoft.com/office/drawing/2014/main" id="{1898E323-7F38-D618-15B9-C116CDC97DA1}"/>
              </a:ext>
            </a:extLst>
          </p:cNvPr>
          <p:cNvSpPr txBox="1"/>
          <p:nvPr/>
        </p:nvSpPr>
        <p:spPr>
          <a:xfrm>
            <a:off x="8257735" y="675249"/>
            <a:ext cx="3369626" cy="3539430"/>
          </a:xfrm>
          <a:prstGeom prst="rect">
            <a:avLst/>
          </a:prstGeom>
          <a:noFill/>
        </p:spPr>
        <p:txBody>
          <a:bodyPr wrap="square">
            <a:spAutoFit/>
          </a:bodyPr>
          <a:lstStyle/>
          <a:p>
            <a:pPr algn="just"/>
            <a:endParaRPr lang="es-CO" sz="1400"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La producción de pollo en el </a:t>
            </a:r>
            <a:r>
              <a:rPr lang="es-CO" sz="1400" b="1" dirty="0">
                <a:latin typeface="Arial" panose="020B0604020202020204" pitchFamily="34" charset="0"/>
                <a:cs typeface="Arial" panose="020B0604020202020204" pitchFamily="34" charset="0"/>
              </a:rPr>
              <a:t>2023</a:t>
            </a:r>
            <a:r>
              <a:rPr lang="es-CO" sz="1400" dirty="0">
                <a:latin typeface="Arial" panose="020B0604020202020204" pitchFamily="34" charset="0"/>
                <a:cs typeface="Arial" panose="020B0604020202020204" pitchFamily="34" charset="0"/>
              </a:rPr>
              <a:t> presentó una variación</a:t>
            </a:r>
            <a:r>
              <a:rPr lang="es-CO" sz="1400" b="1" dirty="0">
                <a:latin typeface="Arial" panose="020B0604020202020204" pitchFamily="34" charset="0"/>
                <a:cs typeface="Arial" panose="020B0604020202020204" pitchFamily="34" charset="0"/>
              </a:rPr>
              <a:t> del -0.2%</a:t>
            </a:r>
            <a:r>
              <a:rPr lang="es-CO" sz="1400" dirty="0">
                <a:latin typeface="Arial" panose="020B0604020202020204" pitchFamily="34" charset="0"/>
                <a:cs typeface="Arial" panose="020B0604020202020204" pitchFamily="34" charset="0"/>
              </a:rPr>
              <a:t> respecto al 2022, pasando de  1.820.126 toneladas a 1.817.130 toneladas.</a:t>
            </a:r>
          </a:p>
          <a:p>
            <a:pPr algn="just"/>
            <a:endParaRPr lang="es-CO" sz="1400" dirty="0">
              <a:latin typeface="Arial" panose="020B0604020202020204" pitchFamily="34" charset="0"/>
              <a:cs typeface="Arial" panose="020B0604020202020204" pitchFamily="34" charset="0"/>
            </a:endParaRPr>
          </a:p>
          <a:p>
            <a:pPr algn="just"/>
            <a:endParaRPr lang="es-CO" sz="1400" b="1" dirty="0">
              <a:latin typeface="Arial" panose="020B0604020202020204" pitchFamily="34" charset="0"/>
              <a:cs typeface="Arial" panose="020B0604020202020204" pitchFamily="34" charset="0"/>
            </a:endParaRPr>
          </a:p>
          <a:p>
            <a:pPr algn="just"/>
            <a:r>
              <a:rPr lang="es-CO" sz="1400" b="1" dirty="0">
                <a:latin typeface="Arial" panose="020B0604020202020204" pitchFamily="34" charset="0"/>
                <a:cs typeface="Arial" panose="020B0604020202020204" pitchFamily="34" charset="0"/>
              </a:rPr>
              <a:t>Participación Zonas Productoras :</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Central         26.5%</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Santander    25,4%</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Valle             20%</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Costa           11,5%</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eje cafetero  7.5%</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Antioquia      5.5%</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Oriental          4%</a:t>
            </a:r>
            <a:endParaRPr lang="es-CO" sz="1400" b="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9004425-652B-7E9B-DF70-2FB2651969A8}"/>
              </a:ext>
            </a:extLst>
          </p:cNvPr>
          <p:cNvSpPr txBox="1"/>
          <p:nvPr/>
        </p:nvSpPr>
        <p:spPr>
          <a:xfrm>
            <a:off x="1245358" y="839704"/>
            <a:ext cx="609372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Producción Nacional de </a:t>
            </a:r>
            <a:r>
              <a:rPr lang="es-CO" b="1" dirty="0">
                <a:solidFill>
                  <a:prstClr val="black"/>
                </a:solidFill>
                <a:latin typeface="Arial" panose="020B0604020202020204" pitchFamily="34" charset="0"/>
                <a:cs typeface="Arial" panose="020B0604020202020204" pitchFamily="34" charset="0"/>
              </a:rPr>
              <a:t>Pollo</a:t>
            </a:r>
            <a:endParaRPr kumimoji="0" lang="es-CO"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Toneladas/Año – Periodo 2010 a 2023 </a:t>
            </a:r>
          </a:p>
        </p:txBody>
      </p:sp>
      <p:pic>
        <p:nvPicPr>
          <p:cNvPr id="7" name="Picture 2" descr="Colombia Potencia de la Vida: Gobierno lanza nueva imagen y ...">
            <a:extLst>
              <a:ext uri="{FF2B5EF4-FFF2-40B4-BE49-F238E27FC236}">
                <a16:creationId xmlns:a16="http://schemas.microsoft.com/office/drawing/2014/main" id="{C77C0AA8-70A8-BF28-C457-ABD66827B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73" y="0"/>
            <a:ext cx="2151424" cy="91309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3111CB8-8DA5-6427-C789-3993A9969A0E}"/>
              </a:ext>
            </a:extLst>
          </p:cNvPr>
          <p:cNvPicPr>
            <a:picLocks noChangeAspect="1"/>
          </p:cNvPicPr>
          <p:nvPr/>
        </p:nvPicPr>
        <p:blipFill rotWithShape="1">
          <a:blip r:embed="rId3"/>
          <a:srcRect l="70860" t="44174" r="5573" b="44245"/>
          <a:stretch/>
        </p:blipFill>
        <p:spPr bwMode="auto">
          <a:xfrm>
            <a:off x="9586929" y="300251"/>
            <a:ext cx="1872532" cy="506071"/>
          </a:xfrm>
          <a:prstGeom prst="rect">
            <a:avLst/>
          </a:prstGeom>
          <a:ln>
            <a:noFill/>
          </a:ln>
          <a:extLst>
            <a:ext uri="{53640926-AAD7-44D8-BBD7-CCE9431645EC}">
              <a14:shadowObscured xmlns:a14="http://schemas.microsoft.com/office/drawing/2010/main"/>
            </a:ext>
          </a:extLst>
        </p:spPr>
      </p:pic>
      <p:graphicFrame>
        <p:nvGraphicFramePr>
          <p:cNvPr id="11" name="Tabla 10"/>
          <p:cNvGraphicFramePr>
            <a:graphicFrameLocks noGrp="1"/>
          </p:cNvGraphicFramePr>
          <p:nvPr>
            <p:extLst>
              <p:ext uri="{D42A27DB-BD31-4B8C-83A1-F6EECF244321}">
                <p14:modId xmlns:p14="http://schemas.microsoft.com/office/powerpoint/2010/main" val="1313435061"/>
              </p:ext>
            </p:extLst>
          </p:nvPr>
        </p:nvGraphicFramePr>
        <p:xfrm>
          <a:off x="1245358" y="5031071"/>
          <a:ext cx="7800168" cy="982537"/>
        </p:xfrm>
        <a:graphic>
          <a:graphicData uri="http://schemas.openxmlformats.org/drawingml/2006/table">
            <a:tbl>
              <a:tblPr>
                <a:tableStyleId>{5C22544A-7EE6-4342-B048-85BDC9FD1C3A}</a:tableStyleId>
              </a:tblPr>
              <a:tblGrid>
                <a:gridCol w="1300028">
                  <a:extLst>
                    <a:ext uri="{9D8B030D-6E8A-4147-A177-3AD203B41FA5}">
                      <a16:colId xmlns:a16="http://schemas.microsoft.com/office/drawing/2014/main" val="2703112404"/>
                    </a:ext>
                  </a:extLst>
                </a:gridCol>
                <a:gridCol w="1300028">
                  <a:extLst>
                    <a:ext uri="{9D8B030D-6E8A-4147-A177-3AD203B41FA5}">
                      <a16:colId xmlns:a16="http://schemas.microsoft.com/office/drawing/2014/main" val="3744123690"/>
                    </a:ext>
                  </a:extLst>
                </a:gridCol>
                <a:gridCol w="1300028">
                  <a:extLst>
                    <a:ext uri="{9D8B030D-6E8A-4147-A177-3AD203B41FA5}">
                      <a16:colId xmlns:a16="http://schemas.microsoft.com/office/drawing/2014/main" val="1582238511"/>
                    </a:ext>
                  </a:extLst>
                </a:gridCol>
                <a:gridCol w="1300028">
                  <a:extLst>
                    <a:ext uri="{9D8B030D-6E8A-4147-A177-3AD203B41FA5}">
                      <a16:colId xmlns:a16="http://schemas.microsoft.com/office/drawing/2014/main" val="1462463160"/>
                    </a:ext>
                  </a:extLst>
                </a:gridCol>
                <a:gridCol w="1300028">
                  <a:extLst>
                    <a:ext uri="{9D8B030D-6E8A-4147-A177-3AD203B41FA5}">
                      <a16:colId xmlns:a16="http://schemas.microsoft.com/office/drawing/2014/main" val="1902410508"/>
                    </a:ext>
                  </a:extLst>
                </a:gridCol>
                <a:gridCol w="1300028">
                  <a:extLst>
                    <a:ext uri="{9D8B030D-6E8A-4147-A177-3AD203B41FA5}">
                      <a16:colId xmlns:a16="http://schemas.microsoft.com/office/drawing/2014/main" val="719948695"/>
                    </a:ext>
                  </a:extLst>
                </a:gridCol>
              </a:tblGrid>
              <a:tr h="332551">
                <a:tc>
                  <a:txBody>
                    <a:bodyPr/>
                    <a:lstStyle/>
                    <a:p>
                      <a:pPr algn="ctr" fontAlgn="ctr"/>
                      <a:r>
                        <a:rPr lang="en-US" sz="1200" u="none" strike="noStrike">
                          <a:effectLst/>
                        </a:rPr>
                        <a:t>2018</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2019</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2020</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2021</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2022</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2023</a:t>
                      </a:r>
                      <a:endParaRPr lang="en-US"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15937807"/>
                  </a:ext>
                </a:extLst>
              </a:tr>
              <a:tr h="317435">
                <a:tc>
                  <a:txBody>
                    <a:bodyPr/>
                    <a:lstStyle/>
                    <a:p>
                      <a:pPr algn="ctr" fontAlgn="ctr"/>
                      <a:r>
                        <a:rPr lang="en-US" sz="1200" u="none" strike="noStrike">
                          <a:effectLst/>
                        </a:rPr>
                        <a:t>1.629.659</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1.693.178</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1.619.785</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1.694.335</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1.820.126</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1.817.130</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52723374"/>
                  </a:ext>
                </a:extLst>
              </a:tr>
              <a:tr h="332551">
                <a:tc>
                  <a:txBody>
                    <a:bodyPr/>
                    <a:lstStyle/>
                    <a:p>
                      <a:pPr algn="ctr" fontAlgn="ctr"/>
                      <a:r>
                        <a:rPr lang="en-US" sz="1200" u="none" strike="noStrike">
                          <a:effectLst/>
                        </a:rPr>
                        <a:t>4,2%</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3,9%</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-4,3%</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4,6%</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7,4%</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-0,2%</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35834906"/>
                  </a:ext>
                </a:extLst>
              </a:tr>
            </a:tbl>
          </a:graphicData>
        </a:graphic>
      </p:graphicFrame>
      <p:graphicFrame>
        <p:nvGraphicFramePr>
          <p:cNvPr id="24" name="Gráfico 23">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116266590"/>
              </p:ext>
            </p:extLst>
          </p:nvPr>
        </p:nvGraphicFramePr>
        <p:xfrm>
          <a:off x="800679" y="1875743"/>
          <a:ext cx="6538403" cy="3062348"/>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a:extLst>
              <a:ext uri="{FF2B5EF4-FFF2-40B4-BE49-F238E27FC236}">
                <a16:creationId xmlns:a16="http://schemas.microsoft.com/office/drawing/2014/main" id="{98ECBF3B-CC95-D948-D49F-98E7C814C50D}"/>
              </a:ext>
            </a:extLst>
          </p:cNvPr>
          <p:cNvSpPr txBox="1"/>
          <p:nvPr/>
        </p:nvSpPr>
        <p:spPr>
          <a:xfrm>
            <a:off x="743197" y="6199569"/>
            <a:ext cx="6096000" cy="253916"/>
          </a:xfrm>
          <a:prstGeom prst="rect">
            <a:avLst/>
          </a:prstGeom>
          <a:noFill/>
        </p:spPr>
        <p:txBody>
          <a:bodyPr wrap="square">
            <a:spAutoFit/>
          </a:bodyPr>
          <a:lstStyle/>
          <a:p>
            <a:r>
              <a:rPr lang="es-ES" sz="1050" b="1" i="1" u="none" strike="noStrike" dirty="0">
                <a:solidFill>
                  <a:srgbClr val="000000"/>
                </a:solidFill>
                <a:effectLst/>
                <a:latin typeface="Arial" panose="020B0604020202020204" pitchFamily="34" charset="0"/>
                <a:cs typeface="Arial" panose="020B0604020202020204" pitchFamily="34" charset="0"/>
              </a:rPr>
              <a:t>Fuente: </a:t>
            </a:r>
            <a:r>
              <a:rPr lang="es-ES" sz="1050" b="1" i="1" dirty="0">
                <a:solidFill>
                  <a:srgbClr val="000000"/>
                </a:solidFill>
                <a:latin typeface="Arial" panose="020B0604020202020204" pitchFamily="34" charset="0"/>
                <a:cs typeface="Arial" panose="020B0604020202020204" pitchFamily="34" charset="0"/>
              </a:rPr>
              <a:t>FENAVI- Fondo Nacional de la Avicultura FONAV. CIERRE 2023</a:t>
            </a:r>
            <a:endParaRPr lang="es-CO"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01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CuadroTexto 1">
            <a:extLst>
              <a:ext uri="{FF2B5EF4-FFF2-40B4-BE49-F238E27FC236}">
                <a16:creationId xmlns:a16="http://schemas.microsoft.com/office/drawing/2014/main" id="{785D1B82-B7A5-5DE3-BC12-1AAE8871DD30}"/>
              </a:ext>
            </a:extLst>
          </p:cNvPr>
          <p:cNvSpPr txBox="1"/>
          <p:nvPr/>
        </p:nvSpPr>
        <p:spPr>
          <a:xfrm>
            <a:off x="743197" y="1149928"/>
            <a:ext cx="10382003" cy="3083921"/>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s-CO" sz="2400">
              <a:solidFill>
                <a:srgbClr val="E7E6E6">
                  <a:lumMod val="25000"/>
                </a:srgbClr>
              </a:solidFill>
              <a:latin typeface="Helvetic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CO" sz="2400" b="0" i="0" u="none" strike="noStrike" kern="1200" cap="none" spc="0" normalizeH="0" baseline="0" noProof="0" dirty="0">
              <a:ln>
                <a:noFill/>
              </a:ln>
              <a:solidFill>
                <a:srgbClr val="E7E6E6">
                  <a:lumMod val="25000"/>
                </a:srgbClr>
              </a:solidFill>
              <a:effectLst/>
              <a:uLnTx/>
              <a:uFillTx/>
              <a:latin typeface="Helvetica"/>
              <a:ea typeface="+mn-ea"/>
              <a:cs typeface="+mn-cs"/>
            </a:endParaRPr>
          </a:p>
        </p:txBody>
      </p:sp>
      <p:sp>
        <p:nvSpPr>
          <p:cNvPr id="3" name="CuadroTexto 2">
            <a:extLst>
              <a:ext uri="{FF2B5EF4-FFF2-40B4-BE49-F238E27FC236}">
                <a16:creationId xmlns:a16="http://schemas.microsoft.com/office/drawing/2014/main" id="{1898E323-7F38-D618-15B9-C116CDC97DA1}"/>
              </a:ext>
            </a:extLst>
          </p:cNvPr>
          <p:cNvSpPr txBox="1"/>
          <p:nvPr/>
        </p:nvSpPr>
        <p:spPr>
          <a:xfrm>
            <a:off x="8237030" y="927370"/>
            <a:ext cx="3302904" cy="3354765"/>
          </a:xfrm>
          <a:prstGeom prst="rect">
            <a:avLst/>
          </a:prstGeom>
          <a:noFill/>
        </p:spPr>
        <p:txBody>
          <a:bodyPr wrap="square">
            <a:spAutoFit/>
          </a:bodyPr>
          <a:lstStyle/>
          <a:p>
            <a:pPr algn="just"/>
            <a:r>
              <a:rPr lang="es-CO" sz="1400" dirty="0">
                <a:latin typeface="Arial" panose="020B0604020202020204" pitchFamily="34" charset="0"/>
                <a:cs typeface="Arial" panose="020B0604020202020204" pitchFamily="34" charset="0"/>
              </a:rPr>
              <a:t>La producción de huevo </a:t>
            </a:r>
            <a:r>
              <a:rPr lang="es-CO" sz="1600" dirty="0">
                <a:latin typeface="Arial" panose="020B0604020202020204" pitchFamily="34" charset="0"/>
                <a:cs typeface="Arial" panose="020B0604020202020204" pitchFamily="34" charset="0"/>
              </a:rPr>
              <a:t>en</a:t>
            </a:r>
            <a:r>
              <a:rPr lang="es-CO" sz="1400" dirty="0">
                <a:latin typeface="Arial" panose="020B0604020202020204" pitchFamily="34" charset="0"/>
                <a:cs typeface="Arial" panose="020B0604020202020204" pitchFamily="34" charset="0"/>
              </a:rPr>
              <a:t> el </a:t>
            </a:r>
            <a:r>
              <a:rPr lang="es-CO" sz="1400" b="1" dirty="0">
                <a:latin typeface="Arial" panose="020B0604020202020204" pitchFamily="34" charset="0"/>
                <a:cs typeface="Arial" panose="020B0604020202020204" pitchFamily="34" charset="0"/>
              </a:rPr>
              <a:t>2023</a:t>
            </a:r>
            <a:r>
              <a:rPr lang="es-CO" sz="1400" dirty="0">
                <a:latin typeface="Arial" panose="020B0604020202020204" pitchFamily="34" charset="0"/>
                <a:cs typeface="Arial" panose="020B0604020202020204" pitchFamily="34" charset="0"/>
              </a:rPr>
              <a:t> aumentó en </a:t>
            </a:r>
            <a:r>
              <a:rPr lang="es-CO" sz="1400" b="1" dirty="0">
                <a:latin typeface="Arial" panose="020B0604020202020204" pitchFamily="34" charset="0"/>
                <a:cs typeface="Arial" panose="020B0604020202020204" pitchFamily="34" charset="0"/>
              </a:rPr>
              <a:t>el 3.8%</a:t>
            </a:r>
            <a:r>
              <a:rPr lang="es-CO" sz="1400" dirty="0">
                <a:latin typeface="Arial" panose="020B0604020202020204" pitchFamily="34" charset="0"/>
                <a:cs typeface="Arial" panose="020B0604020202020204" pitchFamily="34" charset="0"/>
              </a:rPr>
              <a:t> respecto al año 2022, pasando de </a:t>
            </a:r>
            <a:r>
              <a:rPr lang="es-CO" sz="1400" b="1" dirty="0">
                <a:latin typeface="Arial" panose="020B0604020202020204" pitchFamily="34" charset="0"/>
                <a:cs typeface="Arial" panose="020B0604020202020204" pitchFamily="34" charset="0"/>
              </a:rPr>
              <a:t>16.250</a:t>
            </a:r>
            <a:r>
              <a:rPr lang="es-CO" sz="1400" dirty="0">
                <a:latin typeface="Arial" panose="020B0604020202020204" pitchFamily="34" charset="0"/>
                <a:cs typeface="Arial" panose="020B0604020202020204" pitchFamily="34" charset="0"/>
              </a:rPr>
              <a:t> a </a:t>
            </a:r>
            <a:r>
              <a:rPr lang="es-CO" sz="1400" b="1" dirty="0">
                <a:latin typeface="Arial" panose="020B0604020202020204" pitchFamily="34" charset="0"/>
                <a:cs typeface="Arial" panose="020B0604020202020204" pitchFamily="34" charset="0"/>
              </a:rPr>
              <a:t>16.864</a:t>
            </a:r>
            <a:r>
              <a:rPr lang="es-CO" sz="1400" dirty="0">
                <a:latin typeface="Arial" panose="020B0604020202020204" pitchFamily="34" charset="0"/>
                <a:cs typeface="Arial" panose="020B0604020202020204" pitchFamily="34" charset="0"/>
              </a:rPr>
              <a:t> millones de unidades.</a:t>
            </a:r>
            <a:endParaRPr lang="es-CO" dirty="0">
              <a:latin typeface="Arial" panose="020B0604020202020204" pitchFamily="34" charset="0"/>
              <a:cs typeface="Arial" panose="020B0604020202020204" pitchFamily="34" charset="0"/>
            </a:endParaRPr>
          </a:p>
          <a:p>
            <a:pPr algn="just"/>
            <a:endParaRPr lang="es-CO" sz="1400" b="1" dirty="0">
              <a:latin typeface="Arial" panose="020B0604020202020204" pitchFamily="34" charset="0"/>
              <a:cs typeface="Arial" panose="020B0604020202020204" pitchFamily="34" charset="0"/>
            </a:endParaRPr>
          </a:p>
          <a:p>
            <a:pPr algn="just"/>
            <a:endParaRPr lang="es-CO" sz="1400" b="1" dirty="0">
              <a:latin typeface="Arial" panose="020B0604020202020204" pitchFamily="34" charset="0"/>
              <a:cs typeface="Arial" panose="020B0604020202020204" pitchFamily="34" charset="0"/>
            </a:endParaRPr>
          </a:p>
          <a:p>
            <a:pPr algn="just"/>
            <a:r>
              <a:rPr lang="es-CO" sz="1400" b="1" dirty="0">
                <a:latin typeface="Arial" panose="020B0604020202020204" pitchFamily="34" charset="0"/>
                <a:cs typeface="Arial" panose="020B0604020202020204" pitchFamily="34" charset="0"/>
              </a:rPr>
              <a:t> Participación Zonas Productoras</a:t>
            </a:r>
          </a:p>
          <a:p>
            <a:pPr algn="just"/>
            <a:endParaRPr lang="es-CO" sz="14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Central </a:t>
            </a:r>
            <a:r>
              <a:rPr lang="es-CO" sz="1400" b="1" dirty="0">
                <a:latin typeface="Arial" panose="020B0604020202020204" pitchFamily="34" charset="0"/>
                <a:cs typeface="Arial" panose="020B0604020202020204" pitchFamily="34" charset="0"/>
              </a:rPr>
              <a:t>31.41%</a:t>
            </a:r>
            <a:r>
              <a:rPr lang="es-CO" sz="1400"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Valle </a:t>
            </a:r>
            <a:r>
              <a:rPr lang="es-CO" sz="1400" b="1" dirty="0">
                <a:latin typeface="Arial" panose="020B0604020202020204" pitchFamily="34" charset="0"/>
                <a:cs typeface="Arial" panose="020B0604020202020204" pitchFamily="34" charset="0"/>
              </a:rPr>
              <a:t>26.03%</a:t>
            </a:r>
            <a:r>
              <a:rPr lang="es-CO" sz="1400"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Santander </a:t>
            </a:r>
            <a:r>
              <a:rPr lang="es-CO" sz="1400" b="1" dirty="0">
                <a:latin typeface="Arial" panose="020B0604020202020204" pitchFamily="34" charset="0"/>
                <a:cs typeface="Arial" panose="020B0604020202020204" pitchFamily="34" charset="0"/>
              </a:rPr>
              <a:t>20.67%           </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Antioquia </a:t>
            </a:r>
            <a:r>
              <a:rPr lang="es-CO" sz="1400" b="1" dirty="0">
                <a:latin typeface="Arial" panose="020B0604020202020204" pitchFamily="34" charset="0"/>
                <a:cs typeface="Arial" panose="020B0604020202020204" pitchFamily="34" charset="0"/>
              </a:rPr>
              <a:t>10.7%</a:t>
            </a:r>
            <a:r>
              <a:rPr lang="es-CO" sz="1400"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eje cafetero </a:t>
            </a:r>
            <a:r>
              <a:rPr lang="es-CO" sz="1400" b="1" dirty="0">
                <a:latin typeface="Arial" panose="020B0604020202020204" pitchFamily="34" charset="0"/>
                <a:cs typeface="Arial" panose="020B0604020202020204" pitchFamily="34" charset="0"/>
              </a:rPr>
              <a:t>5.21%</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Costa </a:t>
            </a:r>
            <a:r>
              <a:rPr lang="es-CO" sz="1400" b="1" dirty="0">
                <a:latin typeface="Arial" panose="020B0604020202020204" pitchFamily="34" charset="0"/>
                <a:cs typeface="Arial" panose="020B0604020202020204" pitchFamily="34" charset="0"/>
              </a:rPr>
              <a:t>3.8%</a:t>
            </a:r>
            <a:r>
              <a:rPr lang="es-CO" sz="1400"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s-CO" sz="1400" dirty="0">
                <a:latin typeface="Arial" panose="020B0604020202020204" pitchFamily="34" charset="0"/>
                <a:cs typeface="Arial" panose="020B0604020202020204" pitchFamily="34" charset="0"/>
              </a:rPr>
              <a:t>Zona oriental </a:t>
            </a:r>
            <a:r>
              <a:rPr lang="es-CO" sz="1400" b="1" dirty="0">
                <a:latin typeface="Arial" panose="020B0604020202020204" pitchFamily="34" charset="0"/>
                <a:cs typeface="Arial" panose="020B0604020202020204" pitchFamily="34" charset="0"/>
              </a:rPr>
              <a:t>2.02%</a:t>
            </a:r>
            <a:r>
              <a:rPr lang="es-CO" sz="1400" dirty="0">
                <a:latin typeface="Arial" panose="020B0604020202020204" pitchFamily="34" charset="0"/>
                <a:cs typeface="Arial" panose="020B0604020202020204" pitchFamily="34" charset="0"/>
              </a:rPr>
              <a:t>      </a:t>
            </a:r>
            <a:endParaRPr lang="es-CO" sz="1400" b="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9004425-652B-7E9B-DF70-2FB2651969A8}"/>
              </a:ext>
            </a:extLst>
          </p:cNvPr>
          <p:cNvSpPr txBox="1"/>
          <p:nvPr/>
        </p:nvSpPr>
        <p:spPr>
          <a:xfrm>
            <a:off x="1066800" y="582608"/>
            <a:ext cx="609372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Producción Nacional de Huevo</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b="1" dirty="0">
                <a:solidFill>
                  <a:prstClr val="black"/>
                </a:solidFill>
                <a:latin typeface="Arial" panose="020B0604020202020204" pitchFamily="34" charset="0"/>
                <a:cs typeface="Arial" panose="020B0604020202020204" pitchFamily="34" charset="0"/>
              </a:rPr>
              <a:t>Millones de Unidades</a:t>
            </a:r>
            <a:r>
              <a:rPr kumimoji="0" lang="es-CO"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/Año – Periodo 2018 a 2023 </a:t>
            </a:r>
          </a:p>
        </p:txBody>
      </p:sp>
      <p:sp>
        <p:nvSpPr>
          <p:cNvPr id="12" name="CuadroTexto 11">
            <a:extLst>
              <a:ext uri="{FF2B5EF4-FFF2-40B4-BE49-F238E27FC236}">
                <a16:creationId xmlns:a16="http://schemas.microsoft.com/office/drawing/2014/main" id="{98ECBF3B-CC95-D948-D49F-98E7C814C50D}"/>
              </a:ext>
            </a:extLst>
          </p:cNvPr>
          <p:cNvSpPr txBox="1"/>
          <p:nvPr/>
        </p:nvSpPr>
        <p:spPr>
          <a:xfrm>
            <a:off x="743197" y="6199569"/>
            <a:ext cx="6096000" cy="253916"/>
          </a:xfrm>
          <a:prstGeom prst="rect">
            <a:avLst/>
          </a:prstGeom>
          <a:noFill/>
        </p:spPr>
        <p:txBody>
          <a:bodyPr wrap="square">
            <a:spAutoFit/>
          </a:bodyPr>
          <a:lstStyle/>
          <a:p>
            <a:r>
              <a:rPr lang="es-ES" sz="1050" b="1" i="1" u="none" strike="noStrike" dirty="0">
                <a:solidFill>
                  <a:srgbClr val="000000"/>
                </a:solidFill>
                <a:effectLst/>
                <a:latin typeface="Arial" panose="020B0604020202020204" pitchFamily="34" charset="0"/>
                <a:cs typeface="Arial" panose="020B0604020202020204" pitchFamily="34" charset="0"/>
              </a:rPr>
              <a:t>Fuente: </a:t>
            </a:r>
            <a:r>
              <a:rPr lang="es-ES" sz="1050" b="1" i="1" dirty="0">
                <a:solidFill>
                  <a:srgbClr val="000000"/>
                </a:solidFill>
                <a:latin typeface="Arial" panose="020B0604020202020204" pitchFamily="34" charset="0"/>
                <a:cs typeface="Arial" panose="020B0604020202020204" pitchFamily="34" charset="0"/>
              </a:rPr>
              <a:t>FENAVI- Fondo Nacional de la Avicultura FONAV. CIERRE 2023</a:t>
            </a:r>
            <a:endParaRPr lang="es-CO" sz="1050" b="1" i="1" dirty="0">
              <a:latin typeface="Arial" panose="020B0604020202020204" pitchFamily="34" charset="0"/>
              <a:cs typeface="Arial" panose="020B0604020202020204" pitchFamily="34" charset="0"/>
            </a:endParaRPr>
          </a:p>
        </p:txBody>
      </p:sp>
      <p:pic>
        <p:nvPicPr>
          <p:cNvPr id="7" name="Picture 2" descr="Colombia Potencia de la Vida: Gobierno lanza nueva imagen y ...">
            <a:extLst>
              <a:ext uri="{FF2B5EF4-FFF2-40B4-BE49-F238E27FC236}">
                <a16:creationId xmlns:a16="http://schemas.microsoft.com/office/drawing/2014/main" id="{C77C0AA8-70A8-BF28-C457-ABD66827B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73" y="0"/>
            <a:ext cx="2151424" cy="91309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93111CB8-8DA5-6427-C789-3993A9969A0E}"/>
              </a:ext>
            </a:extLst>
          </p:cNvPr>
          <p:cNvPicPr>
            <a:picLocks noChangeAspect="1"/>
          </p:cNvPicPr>
          <p:nvPr/>
        </p:nvPicPr>
        <p:blipFill rotWithShape="1">
          <a:blip r:embed="rId3"/>
          <a:srcRect l="70860" t="44174" r="5573" b="44245"/>
          <a:stretch/>
        </p:blipFill>
        <p:spPr bwMode="auto">
          <a:xfrm>
            <a:off x="9586929" y="300251"/>
            <a:ext cx="1872532" cy="506071"/>
          </a:xfrm>
          <a:prstGeom prst="rect">
            <a:avLst/>
          </a:prstGeom>
          <a:ln>
            <a:noFill/>
          </a:ln>
          <a:extLst>
            <a:ext uri="{53640926-AAD7-44D8-BBD7-CCE9431645EC}">
              <a14:shadowObscured xmlns:a14="http://schemas.microsoft.com/office/drawing/2010/main"/>
            </a:ext>
          </a:extLst>
        </p:spPr>
      </p:pic>
      <p:graphicFrame>
        <p:nvGraphicFramePr>
          <p:cNvPr id="9" name="Gráfico 8">
            <a:extLst>
              <a:ext uri="{FF2B5EF4-FFF2-40B4-BE49-F238E27FC236}">
                <a16:creationId xmlns:a16="http://schemas.microsoft.com/office/drawing/2014/main" id="{DB6AC59B-13DD-3148-FC53-580F86660320}"/>
              </a:ext>
            </a:extLst>
          </p:cNvPr>
          <p:cNvGraphicFramePr>
            <a:graphicFrameLocks/>
          </p:cNvGraphicFramePr>
          <p:nvPr>
            <p:extLst>
              <p:ext uri="{D42A27DB-BD31-4B8C-83A1-F6EECF244321}">
                <p14:modId xmlns:p14="http://schemas.microsoft.com/office/powerpoint/2010/main" val="3038994417"/>
              </p:ext>
            </p:extLst>
          </p:nvPr>
        </p:nvGraphicFramePr>
        <p:xfrm>
          <a:off x="1066800" y="1495708"/>
          <a:ext cx="6755496" cy="3305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9063630"/>
              </p:ext>
            </p:extLst>
          </p:nvPr>
        </p:nvGraphicFramePr>
        <p:xfrm>
          <a:off x="1066799" y="5322686"/>
          <a:ext cx="6653352" cy="619125"/>
        </p:xfrm>
        <a:graphic>
          <a:graphicData uri="http://schemas.openxmlformats.org/drawingml/2006/table">
            <a:tbl>
              <a:tblPr>
                <a:tableStyleId>{5C22544A-7EE6-4342-B048-85BDC9FD1C3A}</a:tableStyleId>
              </a:tblPr>
              <a:tblGrid>
                <a:gridCol w="1108892">
                  <a:extLst>
                    <a:ext uri="{9D8B030D-6E8A-4147-A177-3AD203B41FA5}">
                      <a16:colId xmlns:a16="http://schemas.microsoft.com/office/drawing/2014/main" val="199905857"/>
                    </a:ext>
                  </a:extLst>
                </a:gridCol>
                <a:gridCol w="1108892">
                  <a:extLst>
                    <a:ext uri="{9D8B030D-6E8A-4147-A177-3AD203B41FA5}">
                      <a16:colId xmlns:a16="http://schemas.microsoft.com/office/drawing/2014/main" val="2930781617"/>
                    </a:ext>
                  </a:extLst>
                </a:gridCol>
                <a:gridCol w="1108892">
                  <a:extLst>
                    <a:ext uri="{9D8B030D-6E8A-4147-A177-3AD203B41FA5}">
                      <a16:colId xmlns:a16="http://schemas.microsoft.com/office/drawing/2014/main" val="400294503"/>
                    </a:ext>
                  </a:extLst>
                </a:gridCol>
                <a:gridCol w="1108892">
                  <a:extLst>
                    <a:ext uri="{9D8B030D-6E8A-4147-A177-3AD203B41FA5}">
                      <a16:colId xmlns:a16="http://schemas.microsoft.com/office/drawing/2014/main" val="1010575954"/>
                    </a:ext>
                  </a:extLst>
                </a:gridCol>
                <a:gridCol w="1108892">
                  <a:extLst>
                    <a:ext uri="{9D8B030D-6E8A-4147-A177-3AD203B41FA5}">
                      <a16:colId xmlns:a16="http://schemas.microsoft.com/office/drawing/2014/main" val="3721436866"/>
                    </a:ext>
                  </a:extLst>
                </a:gridCol>
                <a:gridCol w="1108892">
                  <a:extLst>
                    <a:ext uri="{9D8B030D-6E8A-4147-A177-3AD203B41FA5}">
                      <a16:colId xmlns:a16="http://schemas.microsoft.com/office/drawing/2014/main" val="3010551267"/>
                    </a:ext>
                  </a:extLst>
                </a:gridCol>
              </a:tblGrid>
              <a:tr h="209550">
                <a:tc>
                  <a:txBody>
                    <a:bodyPr/>
                    <a:lstStyle/>
                    <a:p>
                      <a:pPr algn="ctr" fontAlgn="ctr"/>
                      <a:r>
                        <a:rPr lang="en-US" sz="1200" u="none" strike="noStrike">
                          <a:effectLst/>
                        </a:rPr>
                        <a:t>2018</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2019</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2020</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2021</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2022</a:t>
                      </a:r>
                      <a:endParaRPr lang="en-US"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2023</a:t>
                      </a:r>
                      <a:endParaRPr lang="en-US"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32029445"/>
                  </a:ext>
                </a:extLst>
              </a:tr>
              <a:tr h="200025">
                <a:tc>
                  <a:txBody>
                    <a:bodyPr/>
                    <a:lstStyle/>
                    <a:p>
                      <a:pPr algn="ctr" fontAlgn="ctr"/>
                      <a:r>
                        <a:rPr lang="en-US" sz="1200" u="none" strike="noStrike">
                          <a:effectLst/>
                        </a:rPr>
                        <a:t>14.606</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14.383</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16.382</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17.029</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16.250</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16.864</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74890705"/>
                  </a:ext>
                </a:extLst>
              </a:tr>
              <a:tr h="209550">
                <a:tc>
                  <a:txBody>
                    <a:bodyPr/>
                    <a:lstStyle/>
                    <a:p>
                      <a:pPr algn="ctr" fontAlgn="ctr"/>
                      <a:r>
                        <a:rPr lang="en-US" sz="1200" u="none" strike="noStrike">
                          <a:effectLst/>
                        </a:rPr>
                        <a:t>5,6%</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-1,5%</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13,9%</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-4,6%</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3,8%</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61325968"/>
                  </a:ext>
                </a:extLst>
              </a:tr>
            </a:tbl>
          </a:graphicData>
        </a:graphic>
      </p:graphicFrame>
    </p:spTree>
    <p:extLst>
      <p:ext uri="{BB962C8B-B14F-4D97-AF65-F5344CB8AC3E}">
        <p14:creationId xmlns:p14="http://schemas.microsoft.com/office/powerpoint/2010/main" val="54516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4A2CEB4F-BE06-4508-8913-A5738A4AA4EB}" type="slidenum">
              <a:rPr lang="es-CO" smtClean="0"/>
              <a:t>5</a:t>
            </a:fld>
            <a:endParaRPr lang="es-CO"/>
          </a:p>
        </p:txBody>
      </p:sp>
      <p:grpSp>
        <p:nvGrpSpPr>
          <p:cNvPr id="9" name="83 Grupo"/>
          <p:cNvGrpSpPr>
            <a:grpSpLocks/>
          </p:cNvGrpSpPr>
          <p:nvPr/>
        </p:nvGrpSpPr>
        <p:grpSpPr bwMode="auto">
          <a:xfrm>
            <a:off x="3277147" y="1621711"/>
            <a:ext cx="4911577" cy="5099764"/>
            <a:chOff x="2297165" y="0"/>
            <a:chExt cx="4260850" cy="5429250"/>
          </a:xfrm>
          <a:solidFill>
            <a:schemeClr val="bg1">
              <a:lumMod val="85000"/>
            </a:schemeClr>
          </a:solidFill>
        </p:grpSpPr>
        <p:grpSp>
          <p:nvGrpSpPr>
            <p:cNvPr id="10" name="82 Grupo"/>
            <p:cNvGrpSpPr>
              <a:grpSpLocks/>
            </p:cNvGrpSpPr>
            <p:nvPr/>
          </p:nvGrpSpPr>
          <p:grpSpPr bwMode="auto">
            <a:xfrm>
              <a:off x="3275065" y="2166937"/>
              <a:ext cx="614363" cy="561975"/>
              <a:chOff x="3275065" y="2166937"/>
              <a:chExt cx="614363" cy="561975"/>
            </a:xfrm>
            <a:grpFill/>
          </p:grpSpPr>
          <p:sp>
            <p:nvSpPr>
              <p:cNvPr id="47" name="Freeform 82"/>
              <p:cNvSpPr>
                <a:spLocks/>
              </p:cNvSpPr>
              <p:nvPr/>
            </p:nvSpPr>
            <p:spPr bwMode="auto">
              <a:xfrm>
                <a:off x="3275065" y="2255837"/>
                <a:ext cx="346075" cy="268288"/>
              </a:xfrm>
              <a:custGeom>
                <a:avLst/>
                <a:gdLst>
                  <a:gd name="T0" fmla="*/ 2147483647 w 188"/>
                  <a:gd name="T1" fmla="*/ 2147483647 h 156"/>
                  <a:gd name="T2" fmla="*/ 2147483647 w 188"/>
                  <a:gd name="T3" fmla="*/ 2147483647 h 156"/>
                  <a:gd name="T4" fmla="*/ 2147483647 w 188"/>
                  <a:gd name="T5" fmla="*/ 2147483647 h 156"/>
                  <a:gd name="T6" fmla="*/ 2147483647 w 188"/>
                  <a:gd name="T7" fmla="*/ 2147483647 h 156"/>
                  <a:gd name="T8" fmla="*/ 2147483647 w 188"/>
                  <a:gd name="T9" fmla="*/ 2147483647 h 156"/>
                  <a:gd name="T10" fmla="*/ 2147483647 w 188"/>
                  <a:gd name="T11" fmla="*/ 2147483647 h 156"/>
                  <a:gd name="T12" fmla="*/ 2147483647 w 188"/>
                  <a:gd name="T13" fmla="*/ 2147483647 h 156"/>
                  <a:gd name="T14" fmla="*/ 2147483647 w 188"/>
                  <a:gd name="T15" fmla="*/ 2147483647 h 156"/>
                  <a:gd name="T16" fmla="*/ 2147483647 w 188"/>
                  <a:gd name="T17" fmla="*/ 2147483647 h 156"/>
                  <a:gd name="T18" fmla="*/ 2147483647 w 188"/>
                  <a:gd name="T19" fmla="*/ 2147483647 h 156"/>
                  <a:gd name="T20" fmla="*/ 2147483647 w 188"/>
                  <a:gd name="T21" fmla="*/ 2147483647 h 156"/>
                  <a:gd name="T22" fmla="*/ 2147483647 w 188"/>
                  <a:gd name="T23" fmla="*/ 2147483647 h 156"/>
                  <a:gd name="T24" fmla="*/ 2147483647 w 188"/>
                  <a:gd name="T25" fmla="*/ 2147483647 h 156"/>
                  <a:gd name="T26" fmla="*/ 2147483647 w 188"/>
                  <a:gd name="T27" fmla="*/ 2147483647 h 156"/>
                  <a:gd name="T28" fmla="*/ 2147483647 w 188"/>
                  <a:gd name="T29" fmla="*/ 2147483647 h 156"/>
                  <a:gd name="T30" fmla="*/ 2147483647 w 188"/>
                  <a:gd name="T31" fmla="*/ 2147483647 h 156"/>
                  <a:gd name="T32" fmla="*/ 2147483647 w 188"/>
                  <a:gd name="T33" fmla="*/ 2147483647 h 156"/>
                  <a:gd name="T34" fmla="*/ 2147483647 w 188"/>
                  <a:gd name="T35" fmla="*/ 2147483647 h 156"/>
                  <a:gd name="T36" fmla="*/ 2147483647 w 188"/>
                  <a:gd name="T37" fmla="*/ 2147483647 h 156"/>
                  <a:gd name="T38" fmla="*/ 2147483647 w 188"/>
                  <a:gd name="T39" fmla="*/ 2147483647 h 156"/>
                  <a:gd name="T40" fmla="*/ 2147483647 w 188"/>
                  <a:gd name="T41" fmla="*/ 2147483647 h 156"/>
                  <a:gd name="T42" fmla="*/ 2147483647 w 188"/>
                  <a:gd name="T43" fmla="*/ 2147483647 h 156"/>
                  <a:gd name="T44" fmla="*/ 2147483647 w 188"/>
                  <a:gd name="T45" fmla="*/ 2147483647 h 156"/>
                  <a:gd name="T46" fmla="*/ 2147483647 w 188"/>
                  <a:gd name="T47" fmla="*/ 2147483647 h 156"/>
                  <a:gd name="T48" fmla="*/ 2147483647 w 188"/>
                  <a:gd name="T49" fmla="*/ 2147483647 h 156"/>
                  <a:gd name="T50" fmla="*/ 2147483647 w 188"/>
                  <a:gd name="T51" fmla="*/ 2147483647 h 156"/>
                  <a:gd name="T52" fmla="*/ 2147483647 w 188"/>
                  <a:gd name="T53" fmla="*/ 2147483647 h 156"/>
                  <a:gd name="T54" fmla="*/ 2147483647 w 188"/>
                  <a:gd name="T55" fmla="*/ 2147483647 h 156"/>
                  <a:gd name="T56" fmla="*/ 2147483647 w 188"/>
                  <a:gd name="T57" fmla="*/ 2147483647 h 156"/>
                  <a:gd name="T58" fmla="*/ 2147483647 w 188"/>
                  <a:gd name="T59" fmla="*/ 2147483647 h 156"/>
                  <a:gd name="T60" fmla="*/ 2147483647 w 188"/>
                  <a:gd name="T61" fmla="*/ 2147483647 h 156"/>
                  <a:gd name="T62" fmla="*/ 2147483647 w 188"/>
                  <a:gd name="T63" fmla="*/ 2147483647 h 156"/>
                  <a:gd name="T64" fmla="*/ 2147483647 w 188"/>
                  <a:gd name="T65" fmla="*/ 2147483647 h 156"/>
                  <a:gd name="T66" fmla="*/ 2147483647 w 188"/>
                  <a:gd name="T67" fmla="*/ 2147483647 h 156"/>
                  <a:gd name="T68" fmla="*/ 2147483647 w 188"/>
                  <a:gd name="T69" fmla="*/ 2147483647 h 156"/>
                  <a:gd name="T70" fmla="*/ 2147483647 w 188"/>
                  <a:gd name="T71" fmla="*/ 2147483647 h 156"/>
                  <a:gd name="T72" fmla="*/ 2147483647 w 188"/>
                  <a:gd name="T73" fmla="*/ 2147483647 h 156"/>
                  <a:gd name="T74" fmla="*/ 2147483647 w 188"/>
                  <a:gd name="T75" fmla="*/ 2147483647 h 156"/>
                  <a:gd name="T76" fmla="*/ 2147483647 w 188"/>
                  <a:gd name="T77" fmla="*/ 2147483647 h 156"/>
                  <a:gd name="T78" fmla="*/ 2147483647 w 188"/>
                  <a:gd name="T79" fmla="*/ 2147483647 h 156"/>
                  <a:gd name="T80" fmla="*/ 2147483647 w 188"/>
                  <a:gd name="T81" fmla="*/ 2147483647 h 156"/>
                  <a:gd name="T82" fmla="*/ 2147483647 w 188"/>
                  <a:gd name="T83" fmla="*/ 2147483647 h 156"/>
                  <a:gd name="T84" fmla="*/ 2147483647 w 188"/>
                  <a:gd name="T85" fmla="*/ 2147483647 h 156"/>
                  <a:gd name="T86" fmla="*/ 2147483647 w 188"/>
                  <a:gd name="T87" fmla="*/ 2147483647 h 156"/>
                  <a:gd name="T88" fmla="*/ 2147483647 w 188"/>
                  <a:gd name="T89" fmla="*/ 2147483647 h 156"/>
                  <a:gd name="T90" fmla="*/ 2147483647 w 188"/>
                  <a:gd name="T91" fmla="*/ 2147483647 h 156"/>
                  <a:gd name="T92" fmla="*/ 2147483647 w 188"/>
                  <a:gd name="T93" fmla="*/ 2147483647 h 156"/>
                  <a:gd name="T94" fmla="*/ 2147483647 w 188"/>
                  <a:gd name="T95" fmla="*/ 2147483647 h 156"/>
                  <a:gd name="T96" fmla="*/ 0 w 188"/>
                  <a:gd name="T97" fmla="*/ 2147483647 h 156"/>
                  <a:gd name="T98" fmla="*/ 2147483647 w 188"/>
                  <a:gd name="T99" fmla="*/ 2147483647 h 156"/>
                  <a:gd name="T100" fmla="*/ 2147483647 w 188"/>
                  <a:gd name="T101" fmla="*/ 2147483647 h 156"/>
                  <a:gd name="T102" fmla="*/ 2147483647 w 188"/>
                  <a:gd name="T103" fmla="*/ 2147483647 h 156"/>
                  <a:gd name="T104" fmla="*/ 2147483647 w 188"/>
                  <a:gd name="T105" fmla="*/ 2147483647 h 156"/>
                  <a:gd name="T106" fmla="*/ 2147483647 w 188"/>
                  <a:gd name="T107" fmla="*/ 2147483647 h 156"/>
                  <a:gd name="T108" fmla="*/ 2147483647 w 188"/>
                  <a:gd name="T109" fmla="*/ 2147483647 h 156"/>
                  <a:gd name="T110" fmla="*/ 2147483647 w 188"/>
                  <a:gd name="T111" fmla="*/ 2147483647 h 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8"/>
                  <a:gd name="T169" fmla="*/ 0 h 156"/>
                  <a:gd name="T170" fmla="*/ 188 w 188"/>
                  <a:gd name="T171" fmla="*/ 156 h 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8" h="156">
                    <a:moveTo>
                      <a:pt x="67" y="0"/>
                    </a:moveTo>
                    <a:lnTo>
                      <a:pt x="67" y="5"/>
                    </a:lnTo>
                    <a:lnTo>
                      <a:pt x="71" y="5"/>
                    </a:lnTo>
                    <a:lnTo>
                      <a:pt x="76" y="5"/>
                    </a:lnTo>
                    <a:lnTo>
                      <a:pt x="80" y="5"/>
                    </a:lnTo>
                    <a:lnTo>
                      <a:pt x="85" y="5"/>
                    </a:lnTo>
                    <a:lnTo>
                      <a:pt x="89" y="5"/>
                    </a:lnTo>
                    <a:lnTo>
                      <a:pt x="89" y="9"/>
                    </a:lnTo>
                    <a:lnTo>
                      <a:pt x="89" y="13"/>
                    </a:lnTo>
                    <a:lnTo>
                      <a:pt x="94" y="13"/>
                    </a:lnTo>
                    <a:lnTo>
                      <a:pt x="94" y="18"/>
                    </a:lnTo>
                    <a:lnTo>
                      <a:pt x="94" y="22"/>
                    </a:lnTo>
                    <a:lnTo>
                      <a:pt x="94" y="26"/>
                    </a:lnTo>
                    <a:lnTo>
                      <a:pt x="98" y="26"/>
                    </a:lnTo>
                    <a:lnTo>
                      <a:pt x="98" y="22"/>
                    </a:lnTo>
                    <a:lnTo>
                      <a:pt x="103" y="22"/>
                    </a:lnTo>
                    <a:lnTo>
                      <a:pt x="107" y="22"/>
                    </a:lnTo>
                    <a:lnTo>
                      <a:pt x="112" y="18"/>
                    </a:lnTo>
                    <a:lnTo>
                      <a:pt x="116" y="18"/>
                    </a:lnTo>
                    <a:lnTo>
                      <a:pt x="121" y="18"/>
                    </a:lnTo>
                    <a:lnTo>
                      <a:pt x="125" y="18"/>
                    </a:lnTo>
                    <a:lnTo>
                      <a:pt x="130" y="18"/>
                    </a:lnTo>
                    <a:lnTo>
                      <a:pt x="134" y="18"/>
                    </a:lnTo>
                    <a:lnTo>
                      <a:pt x="134" y="22"/>
                    </a:lnTo>
                    <a:lnTo>
                      <a:pt x="134" y="26"/>
                    </a:lnTo>
                    <a:lnTo>
                      <a:pt x="130" y="31"/>
                    </a:lnTo>
                    <a:lnTo>
                      <a:pt x="130" y="35"/>
                    </a:lnTo>
                    <a:lnTo>
                      <a:pt x="130" y="39"/>
                    </a:lnTo>
                    <a:lnTo>
                      <a:pt x="125" y="39"/>
                    </a:lnTo>
                    <a:lnTo>
                      <a:pt x="121" y="44"/>
                    </a:lnTo>
                    <a:lnTo>
                      <a:pt x="116" y="44"/>
                    </a:lnTo>
                    <a:lnTo>
                      <a:pt x="112" y="39"/>
                    </a:lnTo>
                    <a:lnTo>
                      <a:pt x="107" y="39"/>
                    </a:lnTo>
                    <a:lnTo>
                      <a:pt x="107" y="44"/>
                    </a:lnTo>
                    <a:lnTo>
                      <a:pt x="103" y="44"/>
                    </a:lnTo>
                    <a:lnTo>
                      <a:pt x="103" y="48"/>
                    </a:lnTo>
                    <a:lnTo>
                      <a:pt x="103" y="52"/>
                    </a:lnTo>
                    <a:lnTo>
                      <a:pt x="98" y="52"/>
                    </a:lnTo>
                    <a:lnTo>
                      <a:pt x="98" y="57"/>
                    </a:lnTo>
                    <a:lnTo>
                      <a:pt x="94" y="61"/>
                    </a:lnTo>
                    <a:lnTo>
                      <a:pt x="89" y="70"/>
                    </a:lnTo>
                    <a:lnTo>
                      <a:pt x="89" y="74"/>
                    </a:lnTo>
                    <a:lnTo>
                      <a:pt x="85" y="78"/>
                    </a:lnTo>
                    <a:lnTo>
                      <a:pt x="85" y="83"/>
                    </a:lnTo>
                    <a:lnTo>
                      <a:pt x="80" y="83"/>
                    </a:lnTo>
                    <a:lnTo>
                      <a:pt x="85" y="91"/>
                    </a:lnTo>
                    <a:lnTo>
                      <a:pt x="85" y="96"/>
                    </a:lnTo>
                    <a:lnTo>
                      <a:pt x="85" y="100"/>
                    </a:lnTo>
                    <a:lnTo>
                      <a:pt x="89" y="100"/>
                    </a:lnTo>
                    <a:lnTo>
                      <a:pt x="89" y="104"/>
                    </a:lnTo>
                    <a:lnTo>
                      <a:pt x="89" y="109"/>
                    </a:lnTo>
                    <a:lnTo>
                      <a:pt x="94" y="109"/>
                    </a:lnTo>
                    <a:lnTo>
                      <a:pt x="98" y="109"/>
                    </a:lnTo>
                    <a:lnTo>
                      <a:pt x="103" y="109"/>
                    </a:lnTo>
                    <a:lnTo>
                      <a:pt x="107" y="104"/>
                    </a:lnTo>
                    <a:lnTo>
                      <a:pt x="107" y="100"/>
                    </a:lnTo>
                    <a:lnTo>
                      <a:pt x="107" y="96"/>
                    </a:lnTo>
                    <a:lnTo>
                      <a:pt x="107" y="91"/>
                    </a:lnTo>
                    <a:lnTo>
                      <a:pt x="112" y="91"/>
                    </a:lnTo>
                    <a:lnTo>
                      <a:pt x="112" y="87"/>
                    </a:lnTo>
                    <a:lnTo>
                      <a:pt x="116" y="87"/>
                    </a:lnTo>
                    <a:lnTo>
                      <a:pt x="116" y="91"/>
                    </a:lnTo>
                    <a:lnTo>
                      <a:pt x="116" y="96"/>
                    </a:lnTo>
                    <a:lnTo>
                      <a:pt x="121" y="96"/>
                    </a:lnTo>
                    <a:lnTo>
                      <a:pt x="121" y="100"/>
                    </a:lnTo>
                    <a:lnTo>
                      <a:pt x="121" y="104"/>
                    </a:lnTo>
                    <a:lnTo>
                      <a:pt x="125" y="109"/>
                    </a:lnTo>
                    <a:lnTo>
                      <a:pt x="130" y="109"/>
                    </a:lnTo>
                    <a:lnTo>
                      <a:pt x="134" y="113"/>
                    </a:lnTo>
                    <a:lnTo>
                      <a:pt x="139" y="113"/>
                    </a:lnTo>
                    <a:lnTo>
                      <a:pt x="143" y="113"/>
                    </a:lnTo>
                    <a:lnTo>
                      <a:pt x="148" y="113"/>
                    </a:lnTo>
                    <a:lnTo>
                      <a:pt x="152" y="117"/>
                    </a:lnTo>
                    <a:lnTo>
                      <a:pt x="157" y="117"/>
                    </a:lnTo>
                    <a:lnTo>
                      <a:pt x="161" y="117"/>
                    </a:lnTo>
                    <a:lnTo>
                      <a:pt x="166" y="117"/>
                    </a:lnTo>
                    <a:lnTo>
                      <a:pt x="170" y="117"/>
                    </a:lnTo>
                    <a:lnTo>
                      <a:pt x="175" y="117"/>
                    </a:lnTo>
                    <a:lnTo>
                      <a:pt x="175" y="122"/>
                    </a:lnTo>
                    <a:lnTo>
                      <a:pt x="179" y="122"/>
                    </a:lnTo>
                    <a:lnTo>
                      <a:pt x="183" y="126"/>
                    </a:lnTo>
                    <a:lnTo>
                      <a:pt x="188" y="126"/>
                    </a:lnTo>
                    <a:lnTo>
                      <a:pt x="188" y="130"/>
                    </a:lnTo>
                    <a:lnTo>
                      <a:pt x="188" y="135"/>
                    </a:lnTo>
                    <a:lnTo>
                      <a:pt x="188" y="139"/>
                    </a:lnTo>
                    <a:lnTo>
                      <a:pt x="188" y="143"/>
                    </a:lnTo>
                    <a:lnTo>
                      <a:pt x="188" y="148"/>
                    </a:lnTo>
                    <a:lnTo>
                      <a:pt x="183" y="148"/>
                    </a:lnTo>
                    <a:lnTo>
                      <a:pt x="183" y="152"/>
                    </a:lnTo>
                    <a:lnTo>
                      <a:pt x="179" y="152"/>
                    </a:lnTo>
                    <a:lnTo>
                      <a:pt x="175" y="152"/>
                    </a:lnTo>
                    <a:lnTo>
                      <a:pt x="170" y="152"/>
                    </a:lnTo>
                    <a:lnTo>
                      <a:pt x="170" y="156"/>
                    </a:lnTo>
                    <a:lnTo>
                      <a:pt x="166" y="156"/>
                    </a:lnTo>
                    <a:lnTo>
                      <a:pt x="161" y="156"/>
                    </a:lnTo>
                    <a:lnTo>
                      <a:pt x="157" y="152"/>
                    </a:lnTo>
                    <a:lnTo>
                      <a:pt x="152" y="152"/>
                    </a:lnTo>
                    <a:lnTo>
                      <a:pt x="148" y="152"/>
                    </a:lnTo>
                    <a:lnTo>
                      <a:pt x="143" y="152"/>
                    </a:lnTo>
                    <a:lnTo>
                      <a:pt x="139" y="152"/>
                    </a:lnTo>
                    <a:lnTo>
                      <a:pt x="134" y="152"/>
                    </a:lnTo>
                    <a:lnTo>
                      <a:pt x="130" y="152"/>
                    </a:lnTo>
                    <a:lnTo>
                      <a:pt x="125" y="152"/>
                    </a:lnTo>
                    <a:lnTo>
                      <a:pt x="121" y="152"/>
                    </a:lnTo>
                    <a:lnTo>
                      <a:pt x="116" y="152"/>
                    </a:lnTo>
                    <a:lnTo>
                      <a:pt x="112" y="152"/>
                    </a:lnTo>
                    <a:lnTo>
                      <a:pt x="107" y="152"/>
                    </a:lnTo>
                    <a:lnTo>
                      <a:pt x="103" y="148"/>
                    </a:lnTo>
                    <a:lnTo>
                      <a:pt x="98" y="148"/>
                    </a:lnTo>
                    <a:lnTo>
                      <a:pt x="98" y="152"/>
                    </a:lnTo>
                    <a:lnTo>
                      <a:pt x="94" y="148"/>
                    </a:lnTo>
                    <a:lnTo>
                      <a:pt x="89" y="148"/>
                    </a:lnTo>
                    <a:lnTo>
                      <a:pt x="85" y="148"/>
                    </a:lnTo>
                    <a:lnTo>
                      <a:pt x="80" y="148"/>
                    </a:lnTo>
                    <a:lnTo>
                      <a:pt x="76" y="143"/>
                    </a:lnTo>
                    <a:lnTo>
                      <a:pt x="71" y="139"/>
                    </a:lnTo>
                    <a:lnTo>
                      <a:pt x="71" y="135"/>
                    </a:lnTo>
                    <a:lnTo>
                      <a:pt x="71" y="130"/>
                    </a:lnTo>
                    <a:lnTo>
                      <a:pt x="76" y="130"/>
                    </a:lnTo>
                    <a:lnTo>
                      <a:pt x="76" y="126"/>
                    </a:lnTo>
                    <a:lnTo>
                      <a:pt x="71" y="126"/>
                    </a:lnTo>
                    <a:lnTo>
                      <a:pt x="67" y="122"/>
                    </a:lnTo>
                    <a:lnTo>
                      <a:pt x="67" y="117"/>
                    </a:lnTo>
                    <a:lnTo>
                      <a:pt x="62" y="117"/>
                    </a:lnTo>
                    <a:lnTo>
                      <a:pt x="62" y="113"/>
                    </a:lnTo>
                    <a:lnTo>
                      <a:pt x="58" y="113"/>
                    </a:lnTo>
                    <a:lnTo>
                      <a:pt x="58" y="109"/>
                    </a:lnTo>
                    <a:lnTo>
                      <a:pt x="58" y="104"/>
                    </a:lnTo>
                    <a:lnTo>
                      <a:pt x="53" y="104"/>
                    </a:lnTo>
                    <a:lnTo>
                      <a:pt x="49" y="104"/>
                    </a:lnTo>
                    <a:lnTo>
                      <a:pt x="45" y="104"/>
                    </a:lnTo>
                    <a:lnTo>
                      <a:pt x="40" y="104"/>
                    </a:lnTo>
                    <a:lnTo>
                      <a:pt x="36" y="104"/>
                    </a:lnTo>
                    <a:lnTo>
                      <a:pt x="31" y="100"/>
                    </a:lnTo>
                    <a:lnTo>
                      <a:pt x="27" y="100"/>
                    </a:lnTo>
                    <a:lnTo>
                      <a:pt x="27" y="96"/>
                    </a:lnTo>
                    <a:lnTo>
                      <a:pt x="22" y="91"/>
                    </a:lnTo>
                    <a:lnTo>
                      <a:pt x="22" y="87"/>
                    </a:lnTo>
                    <a:lnTo>
                      <a:pt x="18" y="83"/>
                    </a:lnTo>
                    <a:lnTo>
                      <a:pt x="18" y="78"/>
                    </a:lnTo>
                    <a:lnTo>
                      <a:pt x="18" y="74"/>
                    </a:lnTo>
                    <a:lnTo>
                      <a:pt x="18" y="70"/>
                    </a:lnTo>
                    <a:lnTo>
                      <a:pt x="13" y="65"/>
                    </a:lnTo>
                    <a:lnTo>
                      <a:pt x="13" y="61"/>
                    </a:lnTo>
                    <a:lnTo>
                      <a:pt x="9" y="57"/>
                    </a:lnTo>
                    <a:lnTo>
                      <a:pt x="4" y="52"/>
                    </a:lnTo>
                    <a:lnTo>
                      <a:pt x="0" y="48"/>
                    </a:lnTo>
                    <a:lnTo>
                      <a:pt x="4" y="48"/>
                    </a:lnTo>
                    <a:lnTo>
                      <a:pt x="4" y="44"/>
                    </a:lnTo>
                    <a:lnTo>
                      <a:pt x="9" y="39"/>
                    </a:lnTo>
                    <a:lnTo>
                      <a:pt x="13" y="39"/>
                    </a:lnTo>
                    <a:lnTo>
                      <a:pt x="13" y="35"/>
                    </a:lnTo>
                    <a:lnTo>
                      <a:pt x="13" y="31"/>
                    </a:lnTo>
                    <a:lnTo>
                      <a:pt x="18" y="31"/>
                    </a:lnTo>
                    <a:lnTo>
                      <a:pt x="18" y="26"/>
                    </a:lnTo>
                    <a:lnTo>
                      <a:pt x="22" y="26"/>
                    </a:lnTo>
                    <a:lnTo>
                      <a:pt x="27" y="26"/>
                    </a:lnTo>
                    <a:lnTo>
                      <a:pt x="31" y="26"/>
                    </a:lnTo>
                    <a:lnTo>
                      <a:pt x="36" y="22"/>
                    </a:lnTo>
                    <a:lnTo>
                      <a:pt x="40" y="22"/>
                    </a:lnTo>
                    <a:lnTo>
                      <a:pt x="40" y="18"/>
                    </a:lnTo>
                    <a:lnTo>
                      <a:pt x="40" y="13"/>
                    </a:lnTo>
                    <a:lnTo>
                      <a:pt x="45" y="13"/>
                    </a:lnTo>
                    <a:lnTo>
                      <a:pt x="45" y="9"/>
                    </a:lnTo>
                    <a:lnTo>
                      <a:pt x="49" y="5"/>
                    </a:lnTo>
                    <a:lnTo>
                      <a:pt x="53" y="5"/>
                    </a:lnTo>
                    <a:lnTo>
                      <a:pt x="58" y="5"/>
                    </a:lnTo>
                    <a:lnTo>
                      <a:pt x="62" y="5"/>
                    </a:lnTo>
                    <a:lnTo>
                      <a:pt x="67" y="0"/>
                    </a:lnTo>
                    <a:close/>
                  </a:path>
                </a:pathLst>
              </a:custGeom>
              <a:solidFill>
                <a:srgbClr val="FF0000"/>
              </a:solidFill>
              <a:ln w="6350" algn="ctr">
                <a:solidFill>
                  <a:srgbClr val="92D050"/>
                </a:solidFill>
                <a:round/>
                <a:headEnd/>
                <a:tailEnd/>
              </a:ln>
            </p:spPr>
            <p:txBody>
              <a:bodyPr/>
              <a:lstStyle/>
              <a:p>
                <a:pPr algn="ctr"/>
                <a:r>
                  <a:rPr lang="es-ES_tradnl" sz="900">
                    <a:solidFill>
                      <a:prstClr val="black"/>
                    </a:solidFill>
                    <a:latin typeface="Cambria"/>
                    <a:ea typeface="Times New Roman"/>
                    <a:cs typeface="Times New Roman"/>
                  </a:rPr>
                  <a:t> </a:t>
                </a:r>
                <a:endParaRPr lang="es-CO" sz="900">
                  <a:solidFill>
                    <a:prstClr val="black"/>
                  </a:solidFill>
                  <a:latin typeface="Cambria"/>
                  <a:ea typeface="MS Mincho"/>
                  <a:cs typeface="Times New Roman"/>
                </a:endParaRPr>
              </a:p>
            </p:txBody>
          </p:sp>
          <p:sp>
            <p:nvSpPr>
              <p:cNvPr id="48" name="Freeform 87"/>
              <p:cNvSpPr>
                <a:spLocks/>
              </p:cNvSpPr>
              <p:nvPr/>
            </p:nvSpPr>
            <p:spPr bwMode="auto">
              <a:xfrm>
                <a:off x="3422703" y="2166937"/>
                <a:ext cx="466725" cy="322263"/>
              </a:xfrm>
              <a:custGeom>
                <a:avLst/>
                <a:gdLst>
                  <a:gd name="T0" fmla="*/ 2147483647 w 251"/>
                  <a:gd name="T1" fmla="*/ 2147483647 h 187"/>
                  <a:gd name="T2" fmla="*/ 2147483647 w 251"/>
                  <a:gd name="T3" fmla="*/ 2147483647 h 187"/>
                  <a:gd name="T4" fmla="*/ 2147483647 w 251"/>
                  <a:gd name="T5" fmla="*/ 2147483647 h 187"/>
                  <a:gd name="T6" fmla="*/ 2147483647 w 251"/>
                  <a:gd name="T7" fmla="*/ 2147483647 h 187"/>
                  <a:gd name="T8" fmla="*/ 2147483647 w 251"/>
                  <a:gd name="T9" fmla="*/ 2147483647 h 187"/>
                  <a:gd name="T10" fmla="*/ 2147483647 w 251"/>
                  <a:gd name="T11" fmla="*/ 2147483647 h 187"/>
                  <a:gd name="T12" fmla="*/ 2147483647 w 251"/>
                  <a:gd name="T13" fmla="*/ 2147483647 h 187"/>
                  <a:gd name="T14" fmla="*/ 2147483647 w 251"/>
                  <a:gd name="T15" fmla="*/ 2147483647 h 187"/>
                  <a:gd name="T16" fmla="*/ 2147483647 w 251"/>
                  <a:gd name="T17" fmla="*/ 2147483647 h 187"/>
                  <a:gd name="T18" fmla="*/ 2147483647 w 251"/>
                  <a:gd name="T19" fmla="*/ 2147483647 h 187"/>
                  <a:gd name="T20" fmla="*/ 2147483647 w 251"/>
                  <a:gd name="T21" fmla="*/ 2147483647 h 187"/>
                  <a:gd name="T22" fmla="*/ 2147483647 w 251"/>
                  <a:gd name="T23" fmla="*/ 2147483647 h 187"/>
                  <a:gd name="T24" fmla="*/ 2147483647 w 251"/>
                  <a:gd name="T25" fmla="*/ 2147483647 h 187"/>
                  <a:gd name="T26" fmla="*/ 2147483647 w 251"/>
                  <a:gd name="T27" fmla="*/ 2147483647 h 187"/>
                  <a:gd name="T28" fmla="*/ 2147483647 w 251"/>
                  <a:gd name="T29" fmla="*/ 2147483647 h 187"/>
                  <a:gd name="T30" fmla="*/ 2147483647 w 251"/>
                  <a:gd name="T31" fmla="*/ 2147483647 h 187"/>
                  <a:gd name="T32" fmla="*/ 2147483647 w 251"/>
                  <a:gd name="T33" fmla="*/ 2147483647 h 187"/>
                  <a:gd name="T34" fmla="*/ 2147483647 w 251"/>
                  <a:gd name="T35" fmla="*/ 2147483647 h 187"/>
                  <a:gd name="T36" fmla="*/ 2147483647 w 251"/>
                  <a:gd name="T37" fmla="*/ 2147483647 h 187"/>
                  <a:gd name="T38" fmla="*/ 2147483647 w 251"/>
                  <a:gd name="T39" fmla="*/ 2147483647 h 187"/>
                  <a:gd name="T40" fmla="*/ 2147483647 w 251"/>
                  <a:gd name="T41" fmla="*/ 2147483647 h 187"/>
                  <a:gd name="T42" fmla="*/ 2147483647 w 251"/>
                  <a:gd name="T43" fmla="*/ 2147483647 h 187"/>
                  <a:gd name="T44" fmla="*/ 2147483647 w 251"/>
                  <a:gd name="T45" fmla="*/ 2147483647 h 187"/>
                  <a:gd name="T46" fmla="*/ 2147483647 w 251"/>
                  <a:gd name="T47" fmla="*/ 2147483647 h 187"/>
                  <a:gd name="T48" fmla="*/ 2147483647 w 251"/>
                  <a:gd name="T49" fmla="*/ 2147483647 h 187"/>
                  <a:gd name="T50" fmla="*/ 2147483647 w 251"/>
                  <a:gd name="T51" fmla="*/ 2147483647 h 187"/>
                  <a:gd name="T52" fmla="*/ 2147483647 w 251"/>
                  <a:gd name="T53" fmla="*/ 2147483647 h 187"/>
                  <a:gd name="T54" fmla="*/ 2147483647 w 251"/>
                  <a:gd name="T55" fmla="*/ 2147483647 h 187"/>
                  <a:gd name="T56" fmla="*/ 2147483647 w 251"/>
                  <a:gd name="T57" fmla="*/ 2147483647 h 187"/>
                  <a:gd name="T58" fmla="*/ 2147483647 w 251"/>
                  <a:gd name="T59" fmla="*/ 2147483647 h 187"/>
                  <a:gd name="T60" fmla="*/ 2147483647 w 251"/>
                  <a:gd name="T61" fmla="*/ 2147483647 h 187"/>
                  <a:gd name="T62" fmla="*/ 2147483647 w 251"/>
                  <a:gd name="T63" fmla="*/ 2147483647 h 187"/>
                  <a:gd name="T64" fmla="*/ 2147483647 w 251"/>
                  <a:gd name="T65" fmla="*/ 2147483647 h 187"/>
                  <a:gd name="T66" fmla="*/ 2147483647 w 251"/>
                  <a:gd name="T67" fmla="*/ 2147483647 h 187"/>
                  <a:gd name="T68" fmla="*/ 2147483647 w 251"/>
                  <a:gd name="T69" fmla="*/ 2147483647 h 187"/>
                  <a:gd name="T70" fmla="*/ 2147483647 w 251"/>
                  <a:gd name="T71" fmla="*/ 2147483647 h 187"/>
                  <a:gd name="T72" fmla="*/ 2147483647 w 251"/>
                  <a:gd name="T73" fmla="*/ 2147483647 h 187"/>
                  <a:gd name="T74" fmla="*/ 2147483647 w 251"/>
                  <a:gd name="T75" fmla="*/ 2147483647 h 187"/>
                  <a:gd name="T76" fmla="*/ 2147483647 w 251"/>
                  <a:gd name="T77" fmla="*/ 2147483647 h 187"/>
                  <a:gd name="T78" fmla="*/ 2147483647 w 251"/>
                  <a:gd name="T79" fmla="*/ 2147483647 h 187"/>
                  <a:gd name="T80" fmla="*/ 2147483647 w 251"/>
                  <a:gd name="T81" fmla="*/ 2147483647 h 187"/>
                  <a:gd name="T82" fmla="*/ 2147483647 w 251"/>
                  <a:gd name="T83" fmla="*/ 2147483647 h 187"/>
                  <a:gd name="T84" fmla="*/ 2147483647 w 251"/>
                  <a:gd name="T85" fmla="*/ 2147483647 h 187"/>
                  <a:gd name="T86" fmla="*/ 2147483647 w 251"/>
                  <a:gd name="T87" fmla="*/ 2147483647 h 187"/>
                  <a:gd name="T88" fmla="*/ 2147483647 w 251"/>
                  <a:gd name="T89" fmla="*/ 2147483647 h 187"/>
                  <a:gd name="T90" fmla="*/ 2147483647 w 251"/>
                  <a:gd name="T91" fmla="*/ 2147483647 h 187"/>
                  <a:gd name="T92" fmla="*/ 2147483647 w 251"/>
                  <a:gd name="T93" fmla="*/ 2147483647 h 187"/>
                  <a:gd name="T94" fmla="*/ 2147483647 w 251"/>
                  <a:gd name="T95" fmla="*/ 2147483647 h 1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1"/>
                  <a:gd name="T145" fmla="*/ 0 h 187"/>
                  <a:gd name="T146" fmla="*/ 251 w 251"/>
                  <a:gd name="T147" fmla="*/ 187 h 1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1" h="187">
                    <a:moveTo>
                      <a:pt x="9" y="57"/>
                    </a:moveTo>
                    <a:lnTo>
                      <a:pt x="14" y="57"/>
                    </a:lnTo>
                    <a:lnTo>
                      <a:pt x="18" y="52"/>
                    </a:lnTo>
                    <a:lnTo>
                      <a:pt x="23" y="48"/>
                    </a:lnTo>
                    <a:lnTo>
                      <a:pt x="27" y="48"/>
                    </a:lnTo>
                    <a:lnTo>
                      <a:pt x="32" y="48"/>
                    </a:lnTo>
                    <a:lnTo>
                      <a:pt x="36" y="48"/>
                    </a:lnTo>
                    <a:lnTo>
                      <a:pt x="41" y="48"/>
                    </a:lnTo>
                    <a:lnTo>
                      <a:pt x="45" y="48"/>
                    </a:lnTo>
                    <a:lnTo>
                      <a:pt x="50" y="48"/>
                    </a:lnTo>
                    <a:lnTo>
                      <a:pt x="54" y="48"/>
                    </a:lnTo>
                    <a:lnTo>
                      <a:pt x="59" y="48"/>
                    </a:lnTo>
                    <a:lnTo>
                      <a:pt x="59" y="44"/>
                    </a:lnTo>
                    <a:lnTo>
                      <a:pt x="59" y="39"/>
                    </a:lnTo>
                    <a:lnTo>
                      <a:pt x="59" y="35"/>
                    </a:lnTo>
                    <a:lnTo>
                      <a:pt x="59" y="31"/>
                    </a:lnTo>
                    <a:lnTo>
                      <a:pt x="59" y="26"/>
                    </a:lnTo>
                    <a:lnTo>
                      <a:pt x="59" y="22"/>
                    </a:lnTo>
                    <a:lnTo>
                      <a:pt x="59" y="18"/>
                    </a:lnTo>
                    <a:lnTo>
                      <a:pt x="59" y="13"/>
                    </a:lnTo>
                    <a:lnTo>
                      <a:pt x="68" y="13"/>
                    </a:lnTo>
                    <a:lnTo>
                      <a:pt x="72" y="13"/>
                    </a:lnTo>
                    <a:lnTo>
                      <a:pt x="86" y="18"/>
                    </a:lnTo>
                    <a:lnTo>
                      <a:pt x="95" y="22"/>
                    </a:lnTo>
                    <a:lnTo>
                      <a:pt x="99" y="22"/>
                    </a:lnTo>
                    <a:lnTo>
                      <a:pt x="103" y="26"/>
                    </a:lnTo>
                    <a:lnTo>
                      <a:pt x="103" y="31"/>
                    </a:lnTo>
                    <a:lnTo>
                      <a:pt x="112" y="39"/>
                    </a:lnTo>
                    <a:lnTo>
                      <a:pt x="117" y="52"/>
                    </a:lnTo>
                    <a:lnTo>
                      <a:pt x="126" y="57"/>
                    </a:lnTo>
                    <a:lnTo>
                      <a:pt x="135" y="52"/>
                    </a:lnTo>
                    <a:lnTo>
                      <a:pt x="139" y="52"/>
                    </a:lnTo>
                    <a:lnTo>
                      <a:pt x="148" y="48"/>
                    </a:lnTo>
                    <a:lnTo>
                      <a:pt x="148" y="44"/>
                    </a:lnTo>
                    <a:lnTo>
                      <a:pt x="157" y="39"/>
                    </a:lnTo>
                    <a:lnTo>
                      <a:pt x="162" y="31"/>
                    </a:lnTo>
                    <a:lnTo>
                      <a:pt x="166" y="26"/>
                    </a:lnTo>
                    <a:lnTo>
                      <a:pt x="171" y="22"/>
                    </a:lnTo>
                    <a:lnTo>
                      <a:pt x="180" y="18"/>
                    </a:lnTo>
                    <a:lnTo>
                      <a:pt x="189" y="13"/>
                    </a:lnTo>
                    <a:lnTo>
                      <a:pt x="198" y="13"/>
                    </a:lnTo>
                    <a:lnTo>
                      <a:pt x="202" y="13"/>
                    </a:lnTo>
                    <a:lnTo>
                      <a:pt x="211" y="13"/>
                    </a:lnTo>
                    <a:lnTo>
                      <a:pt x="220" y="18"/>
                    </a:lnTo>
                    <a:lnTo>
                      <a:pt x="225" y="22"/>
                    </a:lnTo>
                    <a:lnTo>
                      <a:pt x="229" y="18"/>
                    </a:lnTo>
                    <a:lnTo>
                      <a:pt x="229" y="13"/>
                    </a:lnTo>
                    <a:lnTo>
                      <a:pt x="233" y="9"/>
                    </a:lnTo>
                    <a:lnTo>
                      <a:pt x="238" y="9"/>
                    </a:lnTo>
                    <a:lnTo>
                      <a:pt x="242" y="5"/>
                    </a:lnTo>
                    <a:lnTo>
                      <a:pt x="251" y="0"/>
                    </a:lnTo>
                    <a:lnTo>
                      <a:pt x="251" y="5"/>
                    </a:lnTo>
                    <a:lnTo>
                      <a:pt x="251" y="9"/>
                    </a:lnTo>
                    <a:lnTo>
                      <a:pt x="251" y="13"/>
                    </a:lnTo>
                    <a:lnTo>
                      <a:pt x="251" y="18"/>
                    </a:lnTo>
                    <a:lnTo>
                      <a:pt x="251" y="22"/>
                    </a:lnTo>
                    <a:lnTo>
                      <a:pt x="251" y="26"/>
                    </a:lnTo>
                    <a:lnTo>
                      <a:pt x="247" y="31"/>
                    </a:lnTo>
                    <a:lnTo>
                      <a:pt x="251" y="35"/>
                    </a:lnTo>
                    <a:lnTo>
                      <a:pt x="251" y="39"/>
                    </a:lnTo>
                    <a:lnTo>
                      <a:pt x="251" y="44"/>
                    </a:lnTo>
                    <a:lnTo>
                      <a:pt x="247" y="52"/>
                    </a:lnTo>
                    <a:lnTo>
                      <a:pt x="251" y="52"/>
                    </a:lnTo>
                    <a:lnTo>
                      <a:pt x="247" y="61"/>
                    </a:lnTo>
                    <a:lnTo>
                      <a:pt x="251" y="61"/>
                    </a:lnTo>
                    <a:lnTo>
                      <a:pt x="247" y="65"/>
                    </a:lnTo>
                    <a:lnTo>
                      <a:pt x="247" y="70"/>
                    </a:lnTo>
                    <a:lnTo>
                      <a:pt x="242" y="74"/>
                    </a:lnTo>
                    <a:lnTo>
                      <a:pt x="242" y="78"/>
                    </a:lnTo>
                    <a:lnTo>
                      <a:pt x="238" y="83"/>
                    </a:lnTo>
                    <a:lnTo>
                      <a:pt x="238" y="87"/>
                    </a:lnTo>
                    <a:lnTo>
                      <a:pt x="238" y="91"/>
                    </a:lnTo>
                    <a:lnTo>
                      <a:pt x="238" y="96"/>
                    </a:lnTo>
                    <a:lnTo>
                      <a:pt x="233" y="96"/>
                    </a:lnTo>
                    <a:lnTo>
                      <a:pt x="229" y="96"/>
                    </a:lnTo>
                    <a:lnTo>
                      <a:pt x="225" y="96"/>
                    </a:lnTo>
                    <a:lnTo>
                      <a:pt x="225" y="91"/>
                    </a:lnTo>
                    <a:lnTo>
                      <a:pt x="220" y="91"/>
                    </a:lnTo>
                    <a:lnTo>
                      <a:pt x="216" y="91"/>
                    </a:lnTo>
                    <a:lnTo>
                      <a:pt x="211" y="91"/>
                    </a:lnTo>
                    <a:lnTo>
                      <a:pt x="207" y="91"/>
                    </a:lnTo>
                    <a:lnTo>
                      <a:pt x="202" y="91"/>
                    </a:lnTo>
                    <a:lnTo>
                      <a:pt x="198" y="91"/>
                    </a:lnTo>
                    <a:lnTo>
                      <a:pt x="193" y="91"/>
                    </a:lnTo>
                    <a:lnTo>
                      <a:pt x="193" y="96"/>
                    </a:lnTo>
                    <a:lnTo>
                      <a:pt x="189" y="91"/>
                    </a:lnTo>
                    <a:lnTo>
                      <a:pt x="184" y="96"/>
                    </a:lnTo>
                    <a:lnTo>
                      <a:pt x="180" y="96"/>
                    </a:lnTo>
                    <a:lnTo>
                      <a:pt x="175" y="96"/>
                    </a:lnTo>
                    <a:lnTo>
                      <a:pt x="175" y="100"/>
                    </a:lnTo>
                    <a:lnTo>
                      <a:pt x="171" y="100"/>
                    </a:lnTo>
                    <a:lnTo>
                      <a:pt x="166" y="104"/>
                    </a:lnTo>
                    <a:lnTo>
                      <a:pt x="162" y="109"/>
                    </a:lnTo>
                    <a:lnTo>
                      <a:pt x="157" y="117"/>
                    </a:lnTo>
                    <a:lnTo>
                      <a:pt x="153" y="117"/>
                    </a:lnTo>
                    <a:lnTo>
                      <a:pt x="153" y="122"/>
                    </a:lnTo>
                    <a:lnTo>
                      <a:pt x="148" y="122"/>
                    </a:lnTo>
                    <a:lnTo>
                      <a:pt x="144" y="122"/>
                    </a:lnTo>
                    <a:lnTo>
                      <a:pt x="144" y="126"/>
                    </a:lnTo>
                    <a:lnTo>
                      <a:pt x="139" y="126"/>
                    </a:lnTo>
                    <a:lnTo>
                      <a:pt x="135" y="126"/>
                    </a:lnTo>
                    <a:lnTo>
                      <a:pt x="135" y="122"/>
                    </a:lnTo>
                    <a:lnTo>
                      <a:pt x="130" y="126"/>
                    </a:lnTo>
                    <a:lnTo>
                      <a:pt x="126" y="126"/>
                    </a:lnTo>
                    <a:lnTo>
                      <a:pt x="121" y="130"/>
                    </a:lnTo>
                    <a:lnTo>
                      <a:pt x="121" y="139"/>
                    </a:lnTo>
                    <a:lnTo>
                      <a:pt x="121" y="143"/>
                    </a:lnTo>
                    <a:lnTo>
                      <a:pt x="117" y="143"/>
                    </a:lnTo>
                    <a:lnTo>
                      <a:pt x="117" y="152"/>
                    </a:lnTo>
                    <a:lnTo>
                      <a:pt x="117" y="156"/>
                    </a:lnTo>
                    <a:lnTo>
                      <a:pt x="117" y="161"/>
                    </a:lnTo>
                    <a:lnTo>
                      <a:pt x="117" y="165"/>
                    </a:lnTo>
                    <a:lnTo>
                      <a:pt x="117" y="169"/>
                    </a:lnTo>
                    <a:lnTo>
                      <a:pt x="117" y="174"/>
                    </a:lnTo>
                    <a:lnTo>
                      <a:pt x="112" y="174"/>
                    </a:lnTo>
                    <a:lnTo>
                      <a:pt x="112" y="178"/>
                    </a:lnTo>
                    <a:lnTo>
                      <a:pt x="112" y="182"/>
                    </a:lnTo>
                    <a:lnTo>
                      <a:pt x="108" y="187"/>
                    </a:lnTo>
                    <a:lnTo>
                      <a:pt x="108" y="182"/>
                    </a:lnTo>
                    <a:lnTo>
                      <a:pt x="108" y="178"/>
                    </a:lnTo>
                    <a:lnTo>
                      <a:pt x="103" y="178"/>
                    </a:lnTo>
                    <a:lnTo>
                      <a:pt x="99" y="174"/>
                    </a:lnTo>
                    <a:lnTo>
                      <a:pt x="95" y="174"/>
                    </a:lnTo>
                    <a:lnTo>
                      <a:pt x="95" y="169"/>
                    </a:lnTo>
                    <a:lnTo>
                      <a:pt x="90" y="169"/>
                    </a:lnTo>
                    <a:lnTo>
                      <a:pt x="86" y="169"/>
                    </a:lnTo>
                    <a:lnTo>
                      <a:pt x="81" y="169"/>
                    </a:lnTo>
                    <a:lnTo>
                      <a:pt x="77" y="169"/>
                    </a:lnTo>
                    <a:lnTo>
                      <a:pt x="72" y="169"/>
                    </a:lnTo>
                    <a:lnTo>
                      <a:pt x="68" y="165"/>
                    </a:lnTo>
                    <a:lnTo>
                      <a:pt x="63" y="165"/>
                    </a:lnTo>
                    <a:lnTo>
                      <a:pt x="59" y="165"/>
                    </a:lnTo>
                    <a:lnTo>
                      <a:pt x="54" y="165"/>
                    </a:lnTo>
                    <a:lnTo>
                      <a:pt x="50" y="161"/>
                    </a:lnTo>
                    <a:lnTo>
                      <a:pt x="45" y="161"/>
                    </a:lnTo>
                    <a:lnTo>
                      <a:pt x="41" y="156"/>
                    </a:lnTo>
                    <a:lnTo>
                      <a:pt x="41" y="152"/>
                    </a:lnTo>
                    <a:lnTo>
                      <a:pt x="41" y="148"/>
                    </a:lnTo>
                    <a:lnTo>
                      <a:pt x="36" y="148"/>
                    </a:lnTo>
                    <a:lnTo>
                      <a:pt x="36" y="143"/>
                    </a:lnTo>
                    <a:lnTo>
                      <a:pt x="36" y="139"/>
                    </a:lnTo>
                    <a:lnTo>
                      <a:pt x="32" y="139"/>
                    </a:lnTo>
                    <a:lnTo>
                      <a:pt x="32" y="143"/>
                    </a:lnTo>
                    <a:lnTo>
                      <a:pt x="27" y="143"/>
                    </a:lnTo>
                    <a:lnTo>
                      <a:pt x="27" y="148"/>
                    </a:lnTo>
                    <a:lnTo>
                      <a:pt x="27" y="152"/>
                    </a:lnTo>
                    <a:lnTo>
                      <a:pt x="27" y="156"/>
                    </a:lnTo>
                    <a:lnTo>
                      <a:pt x="23" y="161"/>
                    </a:lnTo>
                    <a:lnTo>
                      <a:pt x="18" y="161"/>
                    </a:lnTo>
                    <a:lnTo>
                      <a:pt x="14" y="161"/>
                    </a:lnTo>
                    <a:lnTo>
                      <a:pt x="9" y="161"/>
                    </a:lnTo>
                    <a:lnTo>
                      <a:pt x="9" y="156"/>
                    </a:lnTo>
                    <a:lnTo>
                      <a:pt x="9" y="152"/>
                    </a:lnTo>
                    <a:lnTo>
                      <a:pt x="5" y="152"/>
                    </a:lnTo>
                    <a:lnTo>
                      <a:pt x="5" y="148"/>
                    </a:lnTo>
                    <a:lnTo>
                      <a:pt x="5" y="143"/>
                    </a:lnTo>
                    <a:lnTo>
                      <a:pt x="0" y="135"/>
                    </a:lnTo>
                    <a:lnTo>
                      <a:pt x="5" y="135"/>
                    </a:lnTo>
                    <a:lnTo>
                      <a:pt x="5" y="130"/>
                    </a:lnTo>
                    <a:lnTo>
                      <a:pt x="9" y="126"/>
                    </a:lnTo>
                    <a:lnTo>
                      <a:pt x="9" y="122"/>
                    </a:lnTo>
                    <a:lnTo>
                      <a:pt x="14" y="113"/>
                    </a:lnTo>
                    <a:lnTo>
                      <a:pt x="18" y="109"/>
                    </a:lnTo>
                    <a:lnTo>
                      <a:pt x="18" y="104"/>
                    </a:lnTo>
                    <a:lnTo>
                      <a:pt x="23" y="104"/>
                    </a:lnTo>
                    <a:lnTo>
                      <a:pt x="23" y="100"/>
                    </a:lnTo>
                    <a:lnTo>
                      <a:pt x="23" y="96"/>
                    </a:lnTo>
                    <a:lnTo>
                      <a:pt x="27" y="96"/>
                    </a:lnTo>
                    <a:lnTo>
                      <a:pt x="27" y="91"/>
                    </a:lnTo>
                    <a:lnTo>
                      <a:pt x="32" y="91"/>
                    </a:lnTo>
                    <a:lnTo>
                      <a:pt x="36" y="96"/>
                    </a:lnTo>
                    <a:lnTo>
                      <a:pt x="41" y="96"/>
                    </a:lnTo>
                    <a:lnTo>
                      <a:pt x="45" y="91"/>
                    </a:lnTo>
                    <a:lnTo>
                      <a:pt x="50" y="91"/>
                    </a:lnTo>
                    <a:lnTo>
                      <a:pt x="50" y="87"/>
                    </a:lnTo>
                    <a:lnTo>
                      <a:pt x="50" y="83"/>
                    </a:lnTo>
                    <a:lnTo>
                      <a:pt x="54" y="78"/>
                    </a:lnTo>
                    <a:lnTo>
                      <a:pt x="54" y="74"/>
                    </a:lnTo>
                    <a:lnTo>
                      <a:pt x="54" y="70"/>
                    </a:lnTo>
                    <a:lnTo>
                      <a:pt x="50" y="70"/>
                    </a:lnTo>
                    <a:lnTo>
                      <a:pt x="45" y="70"/>
                    </a:lnTo>
                    <a:lnTo>
                      <a:pt x="41" y="70"/>
                    </a:lnTo>
                    <a:lnTo>
                      <a:pt x="36" y="70"/>
                    </a:lnTo>
                    <a:lnTo>
                      <a:pt x="32" y="70"/>
                    </a:lnTo>
                    <a:lnTo>
                      <a:pt x="27" y="74"/>
                    </a:lnTo>
                    <a:lnTo>
                      <a:pt x="23" y="74"/>
                    </a:lnTo>
                    <a:lnTo>
                      <a:pt x="18" y="74"/>
                    </a:lnTo>
                    <a:lnTo>
                      <a:pt x="18" y="78"/>
                    </a:lnTo>
                    <a:lnTo>
                      <a:pt x="14" y="78"/>
                    </a:lnTo>
                    <a:lnTo>
                      <a:pt x="14" y="74"/>
                    </a:lnTo>
                    <a:lnTo>
                      <a:pt x="14" y="70"/>
                    </a:lnTo>
                    <a:lnTo>
                      <a:pt x="14" y="65"/>
                    </a:lnTo>
                    <a:lnTo>
                      <a:pt x="9" y="65"/>
                    </a:lnTo>
                    <a:lnTo>
                      <a:pt x="9" y="61"/>
                    </a:lnTo>
                    <a:lnTo>
                      <a:pt x="9" y="57"/>
                    </a:lnTo>
                    <a:close/>
                  </a:path>
                </a:pathLst>
              </a:custGeom>
              <a:solidFill>
                <a:srgbClr val="FF0000"/>
              </a:solidFill>
              <a:ln w="6350" algn="ctr">
                <a:solidFill>
                  <a:srgbClr val="92D050"/>
                </a:solidFill>
                <a:round/>
                <a:headEnd/>
                <a:tailEnd/>
              </a:ln>
            </p:spPr>
            <p:txBody>
              <a:bodyPr/>
              <a:lstStyle/>
              <a:p>
                <a:pPr algn="ctr"/>
                <a:r>
                  <a:rPr lang="es-ES_tradnl" sz="900">
                    <a:solidFill>
                      <a:prstClr val="black"/>
                    </a:solidFill>
                    <a:latin typeface="Cambria"/>
                    <a:ea typeface="Times New Roman"/>
                    <a:cs typeface="Times New Roman"/>
                  </a:rPr>
                  <a:t> </a:t>
                </a:r>
                <a:endParaRPr lang="es-CO" sz="900">
                  <a:solidFill>
                    <a:prstClr val="black"/>
                  </a:solidFill>
                  <a:latin typeface="Cambria"/>
                  <a:ea typeface="MS Mincho"/>
                  <a:cs typeface="Times New Roman"/>
                </a:endParaRPr>
              </a:p>
            </p:txBody>
          </p:sp>
          <p:sp>
            <p:nvSpPr>
              <p:cNvPr id="49" name="Freeform 92"/>
              <p:cNvSpPr>
                <a:spLocks/>
              </p:cNvSpPr>
              <p:nvPr/>
            </p:nvSpPr>
            <p:spPr bwMode="auto">
              <a:xfrm>
                <a:off x="3449690" y="2517775"/>
                <a:ext cx="180975" cy="211137"/>
              </a:xfrm>
              <a:custGeom>
                <a:avLst/>
                <a:gdLst>
                  <a:gd name="T0" fmla="*/ 2147483647 w 98"/>
                  <a:gd name="T1" fmla="*/ 2147483647 h 122"/>
                  <a:gd name="T2" fmla="*/ 2147483647 w 98"/>
                  <a:gd name="T3" fmla="*/ 2147483647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2147483647 w 98"/>
                  <a:gd name="T15" fmla="*/ 2147483647 h 122"/>
                  <a:gd name="T16" fmla="*/ 2147483647 w 98"/>
                  <a:gd name="T17" fmla="*/ 2147483647 h 122"/>
                  <a:gd name="T18" fmla="*/ 2147483647 w 98"/>
                  <a:gd name="T19" fmla="*/ 2147483647 h 122"/>
                  <a:gd name="T20" fmla="*/ 0 w 98"/>
                  <a:gd name="T21" fmla="*/ 2147483647 h 122"/>
                  <a:gd name="T22" fmla="*/ 0 w 98"/>
                  <a:gd name="T23" fmla="*/ 2147483647 h 122"/>
                  <a:gd name="T24" fmla="*/ 0 w 98"/>
                  <a:gd name="T25" fmla="*/ 2147483647 h 122"/>
                  <a:gd name="T26" fmla="*/ 0 w 98"/>
                  <a:gd name="T27" fmla="*/ 2147483647 h 122"/>
                  <a:gd name="T28" fmla="*/ 0 w 98"/>
                  <a:gd name="T29" fmla="*/ 2147483647 h 122"/>
                  <a:gd name="T30" fmla="*/ 2147483647 w 98"/>
                  <a:gd name="T31" fmla="*/ 2147483647 h 122"/>
                  <a:gd name="T32" fmla="*/ 2147483647 w 98"/>
                  <a:gd name="T33" fmla="*/ 2147483647 h 122"/>
                  <a:gd name="T34" fmla="*/ 2147483647 w 98"/>
                  <a:gd name="T35" fmla="*/ 2147483647 h 122"/>
                  <a:gd name="T36" fmla="*/ 2147483647 w 98"/>
                  <a:gd name="T37" fmla="*/ 2147483647 h 122"/>
                  <a:gd name="T38" fmla="*/ 2147483647 w 98"/>
                  <a:gd name="T39" fmla="*/ 2147483647 h 122"/>
                  <a:gd name="T40" fmla="*/ 2147483647 w 98"/>
                  <a:gd name="T41" fmla="*/ 0 h 122"/>
                  <a:gd name="T42" fmla="*/ 2147483647 w 98"/>
                  <a:gd name="T43" fmla="*/ 0 h 122"/>
                  <a:gd name="T44" fmla="*/ 2147483647 w 98"/>
                  <a:gd name="T45" fmla="*/ 0 h 122"/>
                  <a:gd name="T46" fmla="*/ 2147483647 w 98"/>
                  <a:gd name="T47" fmla="*/ 0 h 122"/>
                  <a:gd name="T48" fmla="*/ 2147483647 w 98"/>
                  <a:gd name="T49" fmla="*/ 2147483647 h 122"/>
                  <a:gd name="T50" fmla="*/ 2147483647 w 98"/>
                  <a:gd name="T51" fmla="*/ 0 h 122"/>
                  <a:gd name="T52" fmla="*/ 2147483647 w 98"/>
                  <a:gd name="T53" fmla="*/ 0 h 122"/>
                  <a:gd name="T54" fmla="*/ 2147483647 w 98"/>
                  <a:gd name="T55" fmla="*/ 2147483647 h 122"/>
                  <a:gd name="T56" fmla="*/ 2147483647 w 98"/>
                  <a:gd name="T57" fmla="*/ 2147483647 h 122"/>
                  <a:gd name="T58" fmla="*/ 2147483647 w 98"/>
                  <a:gd name="T59" fmla="*/ 2147483647 h 122"/>
                  <a:gd name="T60" fmla="*/ 2147483647 w 98"/>
                  <a:gd name="T61" fmla="*/ 2147483647 h 122"/>
                  <a:gd name="T62" fmla="*/ 2147483647 w 98"/>
                  <a:gd name="T63" fmla="*/ 2147483647 h 122"/>
                  <a:gd name="T64" fmla="*/ 2147483647 w 98"/>
                  <a:gd name="T65" fmla="*/ 2147483647 h 122"/>
                  <a:gd name="T66" fmla="*/ 2147483647 w 98"/>
                  <a:gd name="T67" fmla="*/ 2147483647 h 122"/>
                  <a:gd name="T68" fmla="*/ 2147483647 w 98"/>
                  <a:gd name="T69" fmla="*/ 2147483647 h 122"/>
                  <a:gd name="T70" fmla="*/ 2147483647 w 98"/>
                  <a:gd name="T71" fmla="*/ 2147483647 h 122"/>
                  <a:gd name="T72" fmla="*/ 2147483647 w 98"/>
                  <a:gd name="T73" fmla="*/ 2147483647 h 122"/>
                  <a:gd name="T74" fmla="*/ 2147483647 w 98"/>
                  <a:gd name="T75" fmla="*/ 2147483647 h 122"/>
                  <a:gd name="T76" fmla="*/ 2147483647 w 98"/>
                  <a:gd name="T77" fmla="*/ 2147483647 h 122"/>
                  <a:gd name="T78" fmla="*/ 2147483647 w 98"/>
                  <a:gd name="T79" fmla="*/ 2147483647 h 122"/>
                  <a:gd name="T80" fmla="*/ 2147483647 w 98"/>
                  <a:gd name="T81" fmla="*/ 2147483647 h 122"/>
                  <a:gd name="T82" fmla="*/ 2147483647 w 98"/>
                  <a:gd name="T83" fmla="*/ 2147483647 h 122"/>
                  <a:gd name="T84" fmla="*/ 2147483647 w 98"/>
                  <a:gd name="T85" fmla="*/ 2147483647 h 122"/>
                  <a:gd name="T86" fmla="*/ 2147483647 w 98"/>
                  <a:gd name="T87" fmla="*/ 2147483647 h 122"/>
                  <a:gd name="T88" fmla="*/ 2147483647 w 98"/>
                  <a:gd name="T89" fmla="*/ 2147483647 h 122"/>
                  <a:gd name="T90" fmla="*/ 2147483647 w 98"/>
                  <a:gd name="T91" fmla="*/ 2147483647 h 122"/>
                  <a:gd name="T92" fmla="*/ 2147483647 w 98"/>
                  <a:gd name="T93" fmla="*/ 2147483647 h 1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122"/>
                  <a:gd name="T143" fmla="*/ 98 w 98"/>
                  <a:gd name="T144" fmla="*/ 122 h 1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122">
                    <a:moveTo>
                      <a:pt x="31" y="122"/>
                    </a:moveTo>
                    <a:lnTo>
                      <a:pt x="27" y="117"/>
                    </a:lnTo>
                    <a:lnTo>
                      <a:pt x="22" y="117"/>
                    </a:lnTo>
                    <a:lnTo>
                      <a:pt x="22" y="113"/>
                    </a:lnTo>
                    <a:lnTo>
                      <a:pt x="22" y="109"/>
                    </a:lnTo>
                    <a:lnTo>
                      <a:pt x="22" y="104"/>
                    </a:lnTo>
                    <a:lnTo>
                      <a:pt x="18" y="104"/>
                    </a:lnTo>
                    <a:lnTo>
                      <a:pt x="18" y="100"/>
                    </a:lnTo>
                    <a:lnTo>
                      <a:pt x="18" y="96"/>
                    </a:lnTo>
                    <a:lnTo>
                      <a:pt x="18" y="91"/>
                    </a:lnTo>
                    <a:lnTo>
                      <a:pt x="13" y="91"/>
                    </a:lnTo>
                    <a:lnTo>
                      <a:pt x="13" y="87"/>
                    </a:lnTo>
                    <a:lnTo>
                      <a:pt x="13" y="83"/>
                    </a:lnTo>
                    <a:lnTo>
                      <a:pt x="13" y="78"/>
                    </a:lnTo>
                    <a:lnTo>
                      <a:pt x="13" y="74"/>
                    </a:lnTo>
                    <a:lnTo>
                      <a:pt x="13" y="70"/>
                    </a:lnTo>
                    <a:lnTo>
                      <a:pt x="13" y="65"/>
                    </a:lnTo>
                    <a:lnTo>
                      <a:pt x="13" y="61"/>
                    </a:lnTo>
                    <a:lnTo>
                      <a:pt x="13" y="57"/>
                    </a:lnTo>
                    <a:lnTo>
                      <a:pt x="9" y="57"/>
                    </a:lnTo>
                    <a:lnTo>
                      <a:pt x="4" y="57"/>
                    </a:lnTo>
                    <a:lnTo>
                      <a:pt x="0" y="57"/>
                    </a:lnTo>
                    <a:lnTo>
                      <a:pt x="0" y="52"/>
                    </a:lnTo>
                    <a:lnTo>
                      <a:pt x="0" y="48"/>
                    </a:lnTo>
                    <a:lnTo>
                      <a:pt x="0" y="43"/>
                    </a:lnTo>
                    <a:lnTo>
                      <a:pt x="0" y="39"/>
                    </a:lnTo>
                    <a:lnTo>
                      <a:pt x="0" y="30"/>
                    </a:lnTo>
                    <a:lnTo>
                      <a:pt x="0" y="26"/>
                    </a:lnTo>
                    <a:lnTo>
                      <a:pt x="0" y="22"/>
                    </a:lnTo>
                    <a:lnTo>
                      <a:pt x="0" y="17"/>
                    </a:lnTo>
                    <a:lnTo>
                      <a:pt x="0" y="13"/>
                    </a:lnTo>
                    <a:lnTo>
                      <a:pt x="4" y="13"/>
                    </a:lnTo>
                    <a:lnTo>
                      <a:pt x="4" y="17"/>
                    </a:lnTo>
                    <a:lnTo>
                      <a:pt x="9" y="17"/>
                    </a:lnTo>
                    <a:lnTo>
                      <a:pt x="13" y="13"/>
                    </a:lnTo>
                    <a:lnTo>
                      <a:pt x="18" y="13"/>
                    </a:lnTo>
                    <a:lnTo>
                      <a:pt x="22" y="17"/>
                    </a:lnTo>
                    <a:lnTo>
                      <a:pt x="27" y="17"/>
                    </a:lnTo>
                    <a:lnTo>
                      <a:pt x="31" y="13"/>
                    </a:lnTo>
                    <a:lnTo>
                      <a:pt x="31" y="9"/>
                    </a:lnTo>
                    <a:lnTo>
                      <a:pt x="31" y="0"/>
                    </a:lnTo>
                    <a:lnTo>
                      <a:pt x="36" y="0"/>
                    </a:lnTo>
                    <a:lnTo>
                      <a:pt x="40" y="0"/>
                    </a:lnTo>
                    <a:lnTo>
                      <a:pt x="45" y="0"/>
                    </a:lnTo>
                    <a:lnTo>
                      <a:pt x="49" y="0"/>
                    </a:lnTo>
                    <a:lnTo>
                      <a:pt x="54" y="0"/>
                    </a:lnTo>
                    <a:lnTo>
                      <a:pt x="58" y="0"/>
                    </a:lnTo>
                    <a:lnTo>
                      <a:pt x="63" y="0"/>
                    </a:lnTo>
                    <a:lnTo>
                      <a:pt x="67" y="4"/>
                    </a:lnTo>
                    <a:lnTo>
                      <a:pt x="72" y="4"/>
                    </a:lnTo>
                    <a:lnTo>
                      <a:pt x="76" y="4"/>
                    </a:lnTo>
                    <a:lnTo>
                      <a:pt x="76" y="0"/>
                    </a:lnTo>
                    <a:lnTo>
                      <a:pt x="81" y="0"/>
                    </a:lnTo>
                    <a:lnTo>
                      <a:pt x="85" y="0"/>
                    </a:lnTo>
                    <a:lnTo>
                      <a:pt x="89" y="0"/>
                    </a:lnTo>
                    <a:lnTo>
                      <a:pt x="89" y="4"/>
                    </a:lnTo>
                    <a:lnTo>
                      <a:pt x="94" y="4"/>
                    </a:lnTo>
                    <a:lnTo>
                      <a:pt x="94" y="9"/>
                    </a:lnTo>
                    <a:lnTo>
                      <a:pt x="98" y="13"/>
                    </a:lnTo>
                    <a:lnTo>
                      <a:pt x="94" y="13"/>
                    </a:lnTo>
                    <a:lnTo>
                      <a:pt x="94" y="17"/>
                    </a:lnTo>
                    <a:lnTo>
                      <a:pt x="89" y="17"/>
                    </a:lnTo>
                    <a:lnTo>
                      <a:pt x="85" y="17"/>
                    </a:lnTo>
                    <a:lnTo>
                      <a:pt x="81" y="17"/>
                    </a:lnTo>
                    <a:lnTo>
                      <a:pt x="76" y="22"/>
                    </a:lnTo>
                    <a:lnTo>
                      <a:pt x="72" y="22"/>
                    </a:lnTo>
                    <a:lnTo>
                      <a:pt x="72" y="26"/>
                    </a:lnTo>
                    <a:lnTo>
                      <a:pt x="67" y="26"/>
                    </a:lnTo>
                    <a:lnTo>
                      <a:pt x="63" y="26"/>
                    </a:lnTo>
                    <a:lnTo>
                      <a:pt x="63" y="30"/>
                    </a:lnTo>
                    <a:lnTo>
                      <a:pt x="58" y="30"/>
                    </a:lnTo>
                    <a:lnTo>
                      <a:pt x="58" y="35"/>
                    </a:lnTo>
                    <a:lnTo>
                      <a:pt x="54" y="39"/>
                    </a:lnTo>
                    <a:lnTo>
                      <a:pt x="54" y="43"/>
                    </a:lnTo>
                    <a:lnTo>
                      <a:pt x="54" y="48"/>
                    </a:lnTo>
                    <a:lnTo>
                      <a:pt x="49" y="52"/>
                    </a:lnTo>
                    <a:lnTo>
                      <a:pt x="49" y="57"/>
                    </a:lnTo>
                    <a:lnTo>
                      <a:pt x="49" y="61"/>
                    </a:lnTo>
                    <a:lnTo>
                      <a:pt x="49" y="65"/>
                    </a:lnTo>
                    <a:lnTo>
                      <a:pt x="49" y="70"/>
                    </a:lnTo>
                    <a:lnTo>
                      <a:pt x="49" y="74"/>
                    </a:lnTo>
                    <a:lnTo>
                      <a:pt x="49" y="78"/>
                    </a:lnTo>
                    <a:lnTo>
                      <a:pt x="49" y="83"/>
                    </a:lnTo>
                    <a:lnTo>
                      <a:pt x="49" y="87"/>
                    </a:lnTo>
                    <a:lnTo>
                      <a:pt x="49" y="91"/>
                    </a:lnTo>
                    <a:lnTo>
                      <a:pt x="45" y="91"/>
                    </a:lnTo>
                    <a:lnTo>
                      <a:pt x="45" y="96"/>
                    </a:lnTo>
                    <a:lnTo>
                      <a:pt x="40" y="96"/>
                    </a:lnTo>
                    <a:lnTo>
                      <a:pt x="40" y="100"/>
                    </a:lnTo>
                    <a:lnTo>
                      <a:pt x="36" y="100"/>
                    </a:lnTo>
                    <a:lnTo>
                      <a:pt x="31" y="104"/>
                    </a:lnTo>
                    <a:lnTo>
                      <a:pt x="31" y="109"/>
                    </a:lnTo>
                    <a:lnTo>
                      <a:pt x="31" y="113"/>
                    </a:lnTo>
                    <a:lnTo>
                      <a:pt x="31" y="117"/>
                    </a:lnTo>
                    <a:lnTo>
                      <a:pt x="31" y="122"/>
                    </a:lnTo>
                    <a:close/>
                  </a:path>
                </a:pathLst>
              </a:custGeom>
              <a:grpFill/>
              <a:ln w="6350" algn="ctr">
                <a:solidFill>
                  <a:srgbClr val="92D050"/>
                </a:solidFill>
                <a:round/>
                <a:headEnd/>
                <a:tailEnd/>
              </a:ln>
            </p:spPr>
            <p:txBody>
              <a:bodyPr/>
              <a:lstStyle/>
              <a:p>
                <a:pPr algn="ctr"/>
                <a:r>
                  <a:rPr lang="es-ES_tradnl" sz="900">
                    <a:solidFill>
                      <a:prstClr val="black"/>
                    </a:solidFill>
                    <a:latin typeface="Cambria"/>
                    <a:ea typeface="Times New Roman"/>
                    <a:cs typeface="Times New Roman"/>
                  </a:rPr>
                  <a:t> </a:t>
                </a:r>
                <a:endParaRPr lang="es-CO" sz="900">
                  <a:solidFill>
                    <a:prstClr val="black"/>
                  </a:solidFill>
                  <a:latin typeface="Cambria"/>
                  <a:ea typeface="MS Mincho"/>
                  <a:cs typeface="Times New Roman"/>
                </a:endParaRPr>
              </a:p>
            </p:txBody>
          </p:sp>
        </p:grpSp>
        <p:grpSp>
          <p:nvGrpSpPr>
            <p:cNvPr id="11" name="81 Grupo"/>
            <p:cNvGrpSpPr>
              <a:grpSpLocks/>
            </p:cNvGrpSpPr>
            <p:nvPr/>
          </p:nvGrpSpPr>
          <p:grpSpPr bwMode="auto">
            <a:xfrm>
              <a:off x="2297165" y="0"/>
              <a:ext cx="4260850" cy="5429250"/>
              <a:chOff x="2297165" y="0"/>
              <a:chExt cx="4260850" cy="5429250"/>
            </a:xfrm>
            <a:grpFill/>
          </p:grpSpPr>
          <p:sp>
            <p:nvSpPr>
              <p:cNvPr id="12" name="Freeform 84"/>
              <p:cNvSpPr>
                <a:spLocks/>
              </p:cNvSpPr>
              <p:nvPr/>
            </p:nvSpPr>
            <p:spPr bwMode="auto">
              <a:xfrm>
                <a:off x="3938640" y="2481262"/>
                <a:ext cx="180975" cy="371475"/>
              </a:xfrm>
              <a:custGeom>
                <a:avLst/>
                <a:gdLst>
                  <a:gd name="T0" fmla="*/ 2147483647 w 99"/>
                  <a:gd name="T1" fmla="*/ 2147483647 h 217"/>
                  <a:gd name="T2" fmla="*/ 2147483647 w 99"/>
                  <a:gd name="T3" fmla="*/ 2147483647 h 217"/>
                  <a:gd name="T4" fmla="*/ 2147483647 w 99"/>
                  <a:gd name="T5" fmla="*/ 2147483647 h 217"/>
                  <a:gd name="T6" fmla="*/ 2147483647 w 99"/>
                  <a:gd name="T7" fmla="*/ 2147483647 h 217"/>
                  <a:gd name="T8" fmla="*/ 2147483647 w 99"/>
                  <a:gd name="T9" fmla="*/ 2147483647 h 217"/>
                  <a:gd name="T10" fmla="*/ 2147483647 w 99"/>
                  <a:gd name="T11" fmla="*/ 2147483647 h 217"/>
                  <a:gd name="T12" fmla="*/ 2147483647 w 99"/>
                  <a:gd name="T13" fmla="*/ 2147483647 h 217"/>
                  <a:gd name="T14" fmla="*/ 2147483647 w 99"/>
                  <a:gd name="T15" fmla="*/ 2147483647 h 217"/>
                  <a:gd name="T16" fmla="*/ 2147483647 w 99"/>
                  <a:gd name="T17" fmla="*/ 2147483647 h 217"/>
                  <a:gd name="T18" fmla="*/ 2147483647 w 99"/>
                  <a:gd name="T19" fmla="*/ 2147483647 h 217"/>
                  <a:gd name="T20" fmla="*/ 2147483647 w 99"/>
                  <a:gd name="T21" fmla="*/ 2147483647 h 217"/>
                  <a:gd name="T22" fmla="*/ 2147483647 w 99"/>
                  <a:gd name="T23" fmla="*/ 2147483647 h 217"/>
                  <a:gd name="T24" fmla="*/ 2147483647 w 99"/>
                  <a:gd name="T25" fmla="*/ 2147483647 h 217"/>
                  <a:gd name="T26" fmla="*/ 2147483647 w 99"/>
                  <a:gd name="T27" fmla="*/ 2147483647 h 217"/>
                  <a:gd name="T28" fmla="*/ 2147483647 w 99"/>
                  <a:gd name="T29" fmla="*/ 2147483647 h 217"/>
                  <a:gd name="T30" fmla="*/ 2147483647 w 99"/>
                  <a:gd name="T31" fmla="*/ 2147483647 h 217"/>
                  <a:gd name="T32" fmla="*/ 2147483647 w 99"/>
                  <a:gd name="T33" fmla="*/ 2147483647 h 217"/>
                  <a:gd name="T34" fmla="*/ 2147483647 w 99"/>
                  <a:gd name="T35" fmla="*/ 2147483647 h 217"/>
                  <a:gd name="T36" fmla="*/ 2147483647 w 99"/>
                  <a:gd name="T37" fmla="*/ 2147483647 h 217"/>
                  <a:gd name="T38" fmla="*/ 2147483647 w 99"/>
                  <a:gd name="T39" fmla="*/ 2147483647 h 217"/>
                  <a:gd name="T40" fmla="*/ 2147483647 w 99"/>
                  <a:gd name="T41" fmla="*/ 2147483647 h 217"/>
                  <a:gd name="T42" fmla="*/ 2147483647 w 99"/>
                  <a:gd name="T43" fmla="*/ 2147483647 h 217"/>
                  <a:gd name="T44" fmla="*/ 2147483647 w 99"/>
                  <a:gd name="T45" fmla="*/ 0 h 217"/>
                  <a:gd name="T46" fmla="*/ 2147483647 w 99"/>
                  <a:gd name="T47" fmla="*/ 2147483647 h 217"/>
                  <a:gd name="T48" fmla="*/ 2147483647 w 99"/>
                  <a:gd name="T49" fmla="*/ 2147483647 h 217"/>
                  <a:gd name="T50" fmla="*/ 2147483647 w 99"/>
                  <a:gd name="T51" fmla="*/ 2147483647 h 217"/>
                  <a:gd name="T52" fmla="*/ 2147483647 w 99"/>
                  <a:gd name="T53" fmla="*/ 2147483647 h 217"/>
                  <a:gd name="T54" fmla="*/ 2147483647 w 99"/>
                  <a:gd name="T55" fmla="*/ 2147483647 h 217"/>
                  <a:gd name="T56" fmla="*/ 2147483647 w 99"/>
                  <a:gd name="T57" fmla="*/ 2147483647 h 217"/>
                  <a:gd name="T58" fmla="*/ 2147483647 w 99"/>
                  <a:gd name="T59" fmla="*/ 2147483647 h 217"/>
                  <a:gd name="T60" fmla="*/ 2147483647 w 99"/>
                  <a:gd name="T61" fmla="*/ 2147483647 h 217"/>
                  <a:gd name="T62" fmla="*/ 2147483647 w 99"/>
                  <a:gd name="T63" fmla="*/ 2147483647 h 217"/>
                  <a:gd name="T64" fmla="*/ 2147483647 w 99"/>
                  <a:gd name="T65" fmla="*/ 2147483647 h 217"/>
                  <a:gd name="T66" fmla="*/ 2147483647 w 99"/>
                  <a:gd name="T67" fmla="*/ 2147483647 h 217"/>
                  <a:gd name="T68" fmla="*/ 2147483647 w 99"/>
                  <a:gd name="T69" fmla="*/ 2147483647 h 217"/>
                  <a:gd name="T70" fmla="*/ 2147483647 w 99"/>
                  <a:gd name="T71" fmla="*/ 2147483647 h 217"/>
                  <a:gd name="T72" fmla="*/ 2147483647 w 99"/>
                  <a:gd name="T73" fmla="*/ 2147483647 h 217"/>
                  <a:gd name="T74" fmla="*/ 2147483647 w 99"/>
                  <a:gd name="T75" fmla="*/ 2147483647 h 217"/>
                  <a:gd name="T76" fmla="*/ 2147483647 w 99"/>
                  <a:gd name="T77" fmla="*/ 2147483647 h 217"/>
                  <a:gd name="T78" fmla="*/ 2147483647 w 99"/>
                  <a:gd name="T79" fmla="*/ 2147483647 h 217"/>
                  <a:gd name="T80" fmla="*/ 2147483647 w 99"/>
                  <a:gd name="T81" fmla="*/ 2147483647 h 217"/>
                  <a:gd name="T82" fmla="*/ 2147483647 w 99"/>
                  <a:gd name="T83" fmla="*/ 2147483647 h 217"/>
                  <a:gd name="T84" fmla="*/ 2147483647 w 99"/>
                  <a:gd name="T85" fmla="*/ 2147483647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
                  <a:gd name="T130" fmla="*/ 0 h 217"/>
                  <a:gd name="T131" fmla="*/ 99 w 99"/>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 h="217">
                    <a:moveTo>
                      <a:pt x="0" y="217"/>
                    </a:moveTo>
                    <a:lnTo>
                      <a:pt x="5" y="213"/>
                    </a:lnTo>
                    <a:lnTo>
                      <a:pt x="5" y="209"/>
                    </a:lnTo>
                    <a:lnTo>
                      <a:pt x="5" y="204"/>
                    </a:lnTo>
                    <a:lnTo>
                      <a:pt x="9" y="204"/>
                    </a:lnTo>
                    <a:lnTo>
                      <a:pt x="14" y="200"/>
                    </a:lnTo>
                    <a:lnTo>
                      <a:pt x="14" y="196"/>
                    </a:lnTo>
                    <a:lnTo>
                      <a:pt x="18" y="191"/>
                    </a:lnTo>
                    <a:lnTo>
                      <a:pt x="18" y="187"/>
                    </a:lnTo>
                    <a:lnTo>
                      <a:pt x="18" y="183"/>
                    </a:lnTo>
                    <a:lnTo>
                      <a:pt x="18" y="178"/>
                    </a:lnTo>
                    <a:lnTo>
                      <a:pt x="18" y="174"/>
                    </a:lnTo>
                    <a:lnTo>
                      <a:pt x="23" y="174"/>
                    </a:lnTo>
                    <a:lnTo>
                      <a:pt x="23" y="170"/>
                    </a:lnTo>
                    <a:lnTo>
                      <a:pt x="18" y="165"/>
                    </a:lnTo>
                    <a:lnTo>
                      <a:pt x="18" y="161"/>
                    </a:lnTo>
                    <a:lnTo>
                      <a:pt x="23" y="161"/>
                    </a:lnTo>
                    <a:lnTo>
                      <a:pt x="18" y="157"/>
                    </a:lnTo>
                    <a:lnTo>
                      <a:pt x="18" y="152"/>
                    </a:lnTo>
                    <a:lnTo>
                      <a:pt x="18" y="148"/>
                    </a:lnTo>
                    <a:lnTo>
                      <a:pt x="23" y="148"/>
                    </a:lnTo>
                    <a:lnTo>
                      <a:pt x="23" y="144"/>
                    </a:lnTo>
                    <a:lnTo>
                      <a:pt x="27" y="139"/>
                    </a:lnTo>
                    <a:lnTo>
                      <a:pt x="32" y="139"/>
                    </a:lnTo>
                    <a:lnTo>
                      <a:pt x="36" y="139"/>
                    </a:lnTo>
                    <a:lnTo>
                      <a:pt x="36" y="144"/>
                    </a:lnTo>
                    <a:lnTo>
                      <a:pt x="41" y="144"/>
                    </a:lnTo>
                    <a:lnTo>
                      <a:pt x="45" y="144"/>
                    </a:lnTo>
                    <a:lnTo>
                      <a:pt x="45" y="139"/>
                    </a:lnTo>
                    <a:lnTo>
                      <a:pt x="45" y="135"/>
                    </a:lnTo>
                    <a:lnTo>
                      <a:pt x="50" y="135"/>
                    </a:lnTo>
                    <a:lnTo>
                      <a:pt x="50" y="131"/>
                    </a:lnTo>
                    <a:lnTo>
                      <a:pt x="54" y="126"/>
                    </a:lnTo>
                    <a:lnTo>
                      <a:pt x="50" y="126"/>
                    </a:lnTo>
                    <a:lnTo>
                      <a:pt x="50" y="122"/>
                    </a:lnTo>
                    <a:lnTo>
                      <a:pt x="54" y="122"/>
                    </a:lnTo>
                    <a:lnTo>
                      <a:pt x="54" y="118"/>
                    </a:lnTo>
                    <a:lnTo>
                      <a:pt x="54" y="113"/>
                    </a:lnTo>
                    <a:lnTo>
                      <a:pt x="54" y="109"/>
                    </a:lnTo>
                    <a:lnTo>
                      <a:pt x="54" y="105"/>
                    </a:lnTo>
                    <a:lnTo>
                      <a:pt x="54" y="100"/>
                    </a:lnTo>
                    <a:lnTo>
                      <a:pt x="59" y="92"/>
                    </a:lnTo>
                    <a:lnTo>
                      <a:pt x="59" y="87"/>
                    </a:lnTo>
                    <a:lnTo>
                      <a:pt x="54" y="87"/>
                    </a:lnTo>
                    <a:lnTo>
                      <a:pt x="54" y="83"/>
                    </a:lnTo>
                    <a:lnTo>
                      <a:pt x="54" y="79"/>
                    </a:lnTo>
                    <a:lnTo>
                      <a:pt x="59" y="79"/>
                    </a:lnTo>
                    <a:lnTo>
                      <a:pt x="59" y="74"/>
                    </a:lnTo>
                    <a:lnTo>
                      <a:pt x="59" y="70"/>
                    </a:lnTo>
                    <a:lnTo>
                      <a:pt x="59" y="65"/>
                    </a:lnTo>
                    <a:lnTo>
                      <a:pt x="63" y="61"/>
                    </a:lnTo>
                    <a:lnTo>
                      <a:pt x="63" y="57"/>
                    </a:lnTo>
                    <a:lnTo>
                      <a:pt x="59" y="52"/>
                    </a:lnTo>
                    <a:lnTo>
                      <a:pt x="59" y="48"/>
                    </a:lnTo>
                    <a:lnTo>
                      <a:pt x="59" y="44"/>
                    </a:lnTo>
                    <a:lnTo>
                      <a:pt x="54" y="44"/>
                    </a:lnTo>
                    <a:lnTo>
                      <a:pt x="54" y="39"/>
                    </a:lnTo>
                    <a:lnTo>
                      <a:pt x="54" y="35"/>
                    </a:lnTo>
                    <a:lnTo>
                      <a:pt x="59" y="35"/>
                    </a:lnTo>
                    <a:lnTo>
                      <a:pt x="63" y="35"/>
                    </a:lnTo>
                    <a:lnTo>
                      <a:pt x="63" y="31"/>
                    </a:lnTo>
                    <a:lnTo>
                      <a:pt x="63" y="26"/>
                    </a:lnTo>
                    <a:lnTo>
                      <a:pt x="68" y="22"/>
                    </a:lnTo>
                    <a:lnTo>
                      <a:pt x="72" y="22"/>
                    </a:lnTo>
                    <a:lnTo>
                      <a:pt x="72" y="18"/>
                    </a:lnTo>
                    <a:lnTo>
                      <a:pt x="76" y="9"/>
                    </a:lnTo>
                    <a:lnTo>
                      <a:pt x="81" y="5"/>
                    </a:lnTo>
                    <a:lnTo>
                      <a:pt x="81" y="0"/>
                    </a:lnTo>
                    <a:lnTo>
                      <a:pt x="85" y="0"/>
                    </a:lnTo>
                    <a:lnTo>
                      <a:pt x="90" y="0"/>
                    </a:lnTo>
                    <a:lnTo>
                      <a:pt x="94" y="5"/>
                    </a:lnTo>
                    <a:lnTo>
                      <a:pt x="94" y="9"/>
                    </a:lnTo>
                    <a:lnTo>
                      <a:pt x="94" y="13"/>
                    </a:lnTo>
                    <a:lnTo>
                      <a:pt x="94" y="22"/>
                    </a:lnTo>
                    <a:lnTo>
                      <a:pt x="94" y="26"/>
                    </a:lnTo>
                    <a:lnTo>
                      <a:pt x="94" y="31"/>
                    </a:lnTo>
                    <a:lnTo>
                      <a:pt x="99" y="35"/>
                    </a:lnTo>
                    <a:lnTo>
                      <a:pt x="99" y="39"/>
                    </a:lnTo>
                    <a:lnTo>
                      <a:pt x="94" y="39"/>
                    </a:lnTo>
                    <a:lnTo>
                      <a:pt x="94" y="44"/>
                    </a:lnTo>
                    <a:lnTo>
                      <a:pt x="94" y="48"/>
                    </a:lnTo>
                    <a:lnTo>
                      <a:pt x="90" y="52"/>
                    </a:lnTo>
                    <a:lnTo>
                      <a:pt x="90" y="57"/>
                    </a:lnTo>
                    <a:lnTo>
                      <a:pt x="90" y="61"/>
                    </a:lnTo>
                    <a:lnTo>
                      <a:pt x="85" y="61"/>
                    </a:lnTo>
                    <a:lnTo>
                      <a:pt x="85" y="65"/>
                    </a:lnTo>
                    <a:lnTo>
                      <a:pt x="81" y="65"/>
                    </a:lnTo>
                    <a:lnTo>
                      <a:pt x="81" y="70"/>
                    </a:lnTo>
                    <a:lnTo>
                      <a:pt x="76" y="74"/>
                    </a:lnTo>
                    <a:lnTo>
                      <a:pt x="76" y="79"/>
                    </a:lnTo>
                    <a:lnTo>
                      <a:pt x="76" y="83"/>
                    </a:lnTo>
                    <a:lnTo>
                      <a:pt x="76" y="87"/>
                    </a:lnTo>
                    <a:lnTo>
                      <a:pt x="76" y="92"/>
                    </a:lnTo>
                    <a:lnTo>
                      <a:pt x="76" y="96"/>
                    </a:lnTo>
                    <a:lnTo>
                      <a:pt x="72" y="96"/>
                    </a:lnTo>
                    <a:lnTo>
                      <a:pt x="72" y="100"/>
                    </a:lnTo>
                    <a:lnTo>
                      <a:pt x="72" y="105"/>
                    </a:lnTo>
                    <a:lnTo>
                      <a:pt x="72" y="109"/>
                    </a:lnTo>
                    <a:lnTo>
                      <a:pt x="72" y="113"/>
                    </a:lnTo>
                    <a:lnTo>
                      <a:pt x="72" y="118"/>
                    </a:lnTo>
                    <a:lnTo>
                      <a:pt x="72" y="122"/>
                    </a:lnTo>
                    <a:lnTo>
                      <a:pt x="72" y="126"/>
                    </a:lnTo>
                    <a:lnTo>
                      <a:pt x="76" y="131"/>
                    </a:lnTo>
                    <a:lnTo>
                      <a:pt x="76" y="135"/>
                    </a:lnTo>
                    <a:lnTo>
                      <a:pt x="72" y="135"/>
                    </a:lnTo>
                    <a:lnTo>
                      <a:pt x="68" y="139"/>
                    </a:lnTo>
                    <a:lnTo>
                      <a:pt x="63" y="144"/>
                    </a:lnTo>
                    <a:lnTo>
                      <a:pt x="63" y="148"/>
                    </a:lnTo>
                    <a:lnTo>
                      <a:pt x="63" y="152"/>
                    </a:lnTo>
                    <a:lnTo>
                      <a:pt x="59" y="152"/>
                    </a:lnTo>
                    <a:lnTo>
                      <a:pt x="54" y="152"/>
                    </a:lnTo>
                    <a:lnTo>
                      <a:pt x="54" y="157"/>
                    </a:lnTo>
                    <a:lnTo>
                      <a:pt x="50" y="161"/>
                    </a:lnTo>
                    <a:lnTo>
                      <a:pt x="50" y="165"/>
                    </a:lnTo>
                    <a:lnTo>
                      <a:pt x="45" y="170"/>
                    </a:lnTo>
                    <a:lnTo>
                      <a:pt x="41" y="174"/>
                    </a:lnTo>
                    <a:lnTo>
                      <a:pt x="36" y="178"/>
                    </a:lnTo>
                    <a:lnTo>
                      <a:pt x="36" y="183"/>
                    </a:lnTo>
                    <a:lnTo>
                      <a:pt x="32" y="183"/>
                    </a:lnTo>
                    <a:lnTo>
                      <a:pt x="32" y="187"/>
                    </a:lnTo>
                    <a:lnTo>
                      <a:pt x="32" y="191"/>
                    </a:lnTo>
                    <a:lnTo>
                      <a:pt x="27" y="196"/>
                    </a:lnTo>
                    <a:lnTo>
                      <a:pt x="27" y="200"/>
                    </a:lnTo>
                    <a:lnTo>
                      <a:pt x="23" y="204"/>
                    </a:lnTo>
                    <a:lnTo>
                      <a:pt x="18" y="209"/>
                    </a:lnTo>
                    <a:lnTo>
                      <a:pt x="14" y="213"/>
                    </a:lnTo>
                    <a:lnTo>
                      <a:pt x="9" y="213"/>
                    </a:lnTo>
                    <a:lnTo>
                      <a:pt x="9" y="217"/>
                    </a:lnTo>
                    <a:lnTo>
                      <a:pt x="5" y="217"/>
                    </a:lnTo>
                    <a:lnTo>
                      <a:pt x="0" y="217"/>
                    </a:lnTo>
                    <a:close/>
                  </a:path>
                </a:pathLst>
              </a:custGeom>
              <a:grpFill/>
              <a:ln w="6350" algn="ctr">
                <a:solidFill>
                  <a:srgbClr val="92D050"/>
                </a:solidFill>
                <a:round/>
                <a:headEnd/>
                <a:tailEnd/>
              </a:ln>
            </p:spPr>
            <p:txBody>
              <a:bodyPr/>
              <a:lstStyle/>
              <a:p>
                <a:pPr algn="ctr"/>
                <a:r>
                  <a:rPr lang="es-ES_tradnl" sz="900">
                    <a:solidFill>
                      <a:prstClr val="black"/>
                    </a:solidFill>
                    <a:latin typeface="Cambria"/>
                    <a:ea typeface="Times New Roman"/>
                    <a:cs typeface="Times New Roman"/>
                  </a:rPr>
                  <a:t> </a:t>
                </a:r>
                <a:endParaRPr lang="es-CO" sz="900">
                  <a:solidFill>
                    <a:prstClr val="black"/>
                  </a:solidFill>
                  <a:latin typeface="Cambria"/>
                  <a:ea typeface="MS Mincho"/>
                  <a:cs typeface="Times New Roman"/>
                </a:endParaRPr>
              </a:p>
            </p:txBody>
          </p:sp>
          <p:grpSp>
            <p:nvGrpSpPr>
              <p:cNvPr id="13" name="80 Grupo"/>
              <p:cNvGrpSpPr>
                <a:grpSpLocks/>
              </p:cNvGrpSpPr>
              <p:nvPr/>
            </p:nvGrpSpPr>
            <p:grpSpPr bwMode="auto">
              <a:xfrm>
                <a:off x="2297165" y="0"/>
                <a:ext cx="4260850" cy="5429250"/>
                <a:chOff x="2297165" y="0"/>
                <a:chExt cx="4260850" cy="5429250"/>
              </a:xfrm>
              <a:grpFill/>
            </p:grpSpPr>
            <p:sp>
              <p:nvSpPr>
                <p:cNvPr id="14" name="Freeform 105"/>
                <p:cNvSpPr>
                  <a:spLocks/>
                </p:cNvSpPr>
                <p:nvPr/>
              </p:nvSpPr>
              <p:spPr bwMode="auto">
                <a:xfrm>
                  <a:off x="3805290" y="2160587"/>
                  <a:ext cx="655638" cy="692150"/>
                </a:xfrm>
                <a:custGeom>
                  <a:avLst/>
                  <a:gdLst>
                    <a:gd name="T0" fmla="*/ 2147483647 w 354"/>
                    <a:gd name="T1" fmla="*/ 2147483647 h 403"/>
                    <a:gd name="T2" fmla="*/ 2147483647 w 354"/>
                    <a:gd name="T3" fmla="*/ 2147483647 h 403"/>
                    <a:gd name="T4" fmla="*/ 2147483647 w 354"/>
                    <a:gd name="T5" fmla="*/ 2147483647 h 403"/>
                    <a:gd name="T6" fmla="*/ 2147483647 w 354"/>
                    <a:gd name="T7" fmla="*/ 2147483647 h 403"/>
                    <a:gd name="T8" fmla="*/ 2147483647 w 354"/>
                    <a:gd name="T9" fmla="*/ 2147483647 h 403"/>
                    <a:gd name="T10" fmla="*/ 2147483647 w 354"/>
                    <a:gd name="T11" fmla="*/ 2147483647 h 403"/>
                    <a:gd name="T12" fmla="*/ 2147483647 w 354"/>
                    <a:gd name="T13" fmla="*/ 2147483647 h 403"/>
                    <a:gd name="T14" fmla="*/ 2147483647 w 354"/>
                    <a:gd name="T15" fmla="*/ 2147483647 h 403"/>
                    <a:gd name="T16" fmla="*/ 2147483647 w 354"/>
                    <a:gd name="T17" fmla="*/ 2147483647 h 403"/>
                    <a:gd name="T18" fmla="*/ 2147483647 w 354"/>
                    <a:gd name="T19" fmla="*/ 2147483647 h 403"/>
                    <a:gd name="T20" fmla="*/ 2147483647 w 354"/>
                    <a:gd name="T21" fmla="*/ 2147483647 h 403"/>
                    <a:gd name="T22" fmla="*/ 2147483647 w 354"/>
                    <a:gd name="T23" fmla="*/ 2147483647 h 403"/>
                    <a:gd name="T24" fmla="*/ 2147483647 w 354"/>
                    <a:gd name="T25" fmla="*/ 2147483647 h 403"/>
                    <a:gd name="T26" fmla="*/ 2147483647 w 354"/>
                    <a:gd name="T27" fmla="*/ 2147483647 h 403"/>
                    <a:gd name="T28" fmla="*/ 2147483647 w 354"/>
                    <a:gd name="T29" fmla="*/ 2147483647 h 403"/>
                    <a:gd name="T30" fmla="*/ 2147483647 w 354"/>
                    <a:gd name="T31" fmla="*/ 2147483647 h 403"/>
                    <a:gd name="T32" fmla="*/ 2147483647 w 354"/>
                    <a:gd name="T33" fmla="*/ 2147483647 h 403"/>
                    <a:gd name="T34" fmla="*/ 2147483647 w 354"/>
                    <a:gd name="T35" fmla="*/ 2147483647 h 403"/>
                    <a:gd name="T36" fmla="*/ 2147483647 w 354"/>
                    <a:gd name="T37" fmla="*/ 2147483647 h 403"/>
                    <a:gd name="T38" fmla="*/ 2147483647 w 354"/>
                    <a:gd name="T39" fmla="*/ 2147483647 h 403"/>
                    <a:gd name="T40" fmla="*/ 2147483647 w 354"/>
                    <a:gd name="T41" fmla="*/ 2147483647 h 403"/>
                    <a:gd name="T42" fmla="*/ 2147483647 w 354"/>
                    <a:gd name="T43" fmla="*/ 2147483647 h 403"/>
                    <a:gd name="T44" fmla="*/ 2147483647 w 354"/>
                    <a:gd name="T45" fmla="*/ 2147483647 h 403"/>
                    <a:gd name="T46" fmla="*/ 2147483647 w 354"/>
                    <a:gd name="T47" fmla="*/ 2147483647 h 403"/>
                    <a:gd name="T48" fmla="*/ 2147483647 w 354"/>
                    <a:gd name="T49" fmla="*/ 2147483647 h 403"/>
                    <a:gd name="T50" fmla="*/ 2147483647 w 354"/>
                    <a:gd name="T51" fmla="*/ 2147483647 h 403"/>
                    <a:gd name="T52" fmla="*/ 2147483647 w 354"/>
                    <a:gd name="T53" fmla="*/ 2147483647 h 403"/>
                    <a:gd name="T54" fmla="*/ 2147483647 w 354"/>
                    <a:gd name="T55" fmla="*/ 2147483647 h 403"/>
                    <a:gd name="T56" fmla="*/ 2147483647 w 354"/>
                    <a:gd name="T57" fmla="*/ 2147483647 h 403"/>
                    <a:gd name="T58" fmla="*/ 2147483647 w 354"/>
                    <a:gd name="T59" fmla="*/ 2147483647 h 403"/>
                    <a:gd name="T60" fmla="*/ 2147483647 w 354"/>
                    <a:gd name="T61" fmla="*/ 2147483647 h 403"/>
                    <a:gd name="T62" fmla="*/ 2147483647 w 354"/>
                    <a:gd name="T63" fmla="*/ 2147483647 h 403"/>
                    <a:gd name="T64" fmla="*/ 2147483647 w 354"/>
                    <a:gd name="T65" fmla="*/ 2147483647 h 403"/>
                    <a:gd name="T66" fmla="*/ 2147483647 w 354"/>
                    <a:gd name="T67" fmla="*/ 2147483647 h 403"/>
                    <a:gd name="T68" fmla="*/ 2147483647 w 354"/>
                    <a:gd name="T69" fmla="*/ 2147483647 h 403"/>
                    <a:gd name="T70" fmla="*/ 2147483647 w 354"/>
                    <a:gd name="T71" fmla="*/ 2147483647 h 403"/>
                    <a:gd name="T72" fmla="*/ 2147483647 w 354"/>
                    <a:gd name="T73" fmla="*/ 2147483647 h 403"/>
                    <a:gd name="T74" fmla="*/ 2147483647 w 354"/>
                    <a:gd name="T75" fmla="*/ 2147483647 h 403"/>
                    <a:gd name="T76" fmla="*/ 2147483647 w 354"/>
                    <a:gd name="T77" fmla="*/ 2147483647 h 403"/>
                    <a:gd name="T78" fmla="*/ 2147483647 w 354"/>
                    <a:gd name="T79" fmla="*/ 2147483647 h 403"/>
                    <a:gd name="T80" fmla="*/ 2147483647 w 354"/>
                    <a:gd name="T81" fmla="*/ 2147483647 h 403"/>
                    <a:gd name="T82" fmla="*/ 2147483647 w 354"/>
                    <a:gd name="T83" fmla="*/ 2147483647 h 403"/>
                    <a:gd name="T84" fmla="*/ 2147483647 w 354"/>
                    <a:gd name="T85" fmla="*/ 2147483647 h 403"/>
                    <a:gd name="T86" fmla="*/ 2147483647 w 354"/>
                    <a:gd name="T87" fmla="*/ 2147483647 h 403"/>
                    <a:gd name="T88" fmla="*/ 2147483647 w 354"/>
                    <a:gd name="T89" fmla="*/ 2147483647 h 403"/>
                    <a:gd name="T90" fmla="*/ 2147483647 w 354"/>
                    <a:gd name="T91" fmla="*/ 2147483647 h 403"/>
                    <a:gd name="T92" fmla="*/ 2147483647 w 354"/>
                    <a:gd name="T93" fmla="*/ 2147483647 h 403"/>
                    <a:gd name="T94" fmla="*/ 2147483647 w 354"/>
                    <a:gd name="T95" fmla="*/ 2147483647 h 403"/>
                    <a:gd name="T96" fmla="*/ 2147483647 w 354"/>
                    <a:gd name="T97" fmla="*/ 2147483647 h 403"/>
                    <a:gd name="T98" fmla="*/ 2147483647 w 354"/>
                    <a:gd name="T99" fmla="*/ 2147483647 h 403"/>
                    <a:gd name="T100" fmla="*/ 2147483647 w 354"/>
                    <a:gd name="T101" fmla="*/ 2147483647 h 403"/>
                    <a:gd name="T102" fmla="*/ 0 w 354"/>
                    <a:gd name="T103" fmla="*/ 2147483647 h 403"/>
                    <a:gd name="T104" fmla="*/ 2147483647 w 354"/>
                    <a:gd name="T105" fmla="*/ 2147483647 h 403"/>
                    <a:gd name="T106" fmla="*/ 2147483647 w 354"/>
                    <a:gd name="T107" fmla="*/ 2147483647 h 403"/>
                    <a:gd name="T108" fmla="*/ 2147483647 w 354"/>
                    <a:gd name="T109" fmla="*/ 2147483647 h 403"/>
                    <a:gd name="T110" fmla="*/ 2147483647 w 354"/>
                    <a:gd name="T111" fmla="*/ 2147483647 h 403"/>
                    <a:gd name="T112" fmla="*/ 2147483647 w 354"/>
                    <a:gd name="T113" fmla="*/ 2147483647 h 403"/>
                    <a:gd name="T114" fmla="*/ 2147483647 w 354"/>
                    <a:gd name="T115" fmla="*/ 2147483647 h 403"/>
                    <a:gd name="T116" fmla="*/ 2147483647 w 354"/>
                    <a:gd name="T117" fmla="*/ 2147483647 h 403"/>
                    <a:gd name="T118" fmla="*/ 2147483647 w 354"/>
                    <a:gd name="T119" fmla="*/ 2147483647 h 403"/>
                    <a:gd name="T120" fmla="*/ 2147483647 w 354"/>
                    <a:gd name="T121" fmla="*/ 2147483647 h 403"/>
                    <a:gd name="T122" fmla="*/ 2147483647 w 354"/>
                    <a:gd name="T123" fmla="*/ 2147483647 h 4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4"/>
                    <a:gd name="T187" fmla="*/ 0 h 403"/>
                    <a:gd name="T188" fmla="*/ 354 w 354"/>
                    <a:gd name="T189" fmla="*/ 403 h 4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4" h="403">
                      <a:moveTo>
                        <a:pt x="44" y="4"/>
                      </a:moveTo>
                      <a:lnTo>
                        <a:pt x="49" y="4"/>
                      </a:lnTo>
                      <a:lnTo>
                        <a:pt x="53" y="9"/>
                      </a:lnTo>
                      <a:lnTo>
                        <a:pt x="53" y="13"/>
                      </a:lnTo>
                      <a:lnTo>
                        <a:pt x="58" y="9"/>
                      </a:lnTo>
                      <a:lnTo>
                        <a:pt x="62" y="9"/>
                      </a:lnTo>
                      <a:lnTo>
                        <a:pt x="67" y="9"/>
                      </a:lnTo>
                      <a:lnTo>
                        <a:pt x="71" y="9"/>
                      </a:lnTo>
                      <a:lnTo>
                        <a:pt x="76" y="9"/>
                      </a:lnTo>
                      <a:lnTo>
                        <a:pt x="80" y="9"/>
                      </a:lnTo>
                      <a:lnTo>
                        <a:pt x="85" y="9"/>
                      </a:lnTo>
                      <a:lnTo>
                        <a:pt x="89" y="9"/>
                      </a:lnTo>
                      <a:lnTo>
                        <a:pt x="89" y="4"/>
                      </a:lnTo>
                      <a:lnTo>
                        <a:pt x="94" y="4"/>
                      </a:lnTo>
                      <a:lnTo>
                        <a:pt x="94" y="0"/>
                      </a:lnTo>
                      <a:lnTo>
                        <a:pt x="98" y="0"/>
                      </a:lnTo>
                      <a:lnTo>
                        <a:pt x="103" y="0"/>
                      </a:lnTo>
                      <a:lnTo>
                        <a:pt x="107" y="0"/>
                      </a:lnTo>
                      <a:lnTo>
                        <a:pt x="107" y="4"/>
                      </a:lnTo>
                      <a:lnTo>
                        <a:pt x="112" y="4"/>
                      </a:lnTo>
                      <a:lnTo>
                        <a:pt x="112" y="9"/>
                      </a:lnTo>
                      <a:lnTo>
                        <a:pt x="112" y="13"/>
                      </a:lnTo>
                      <a:lnTo>
                        <a:pt x="112" y="17"/>
                      </a:lnTo>
                      <a:lnTo>
                        <a:pt x="112" y="22"/>
                      </a:lnTo>
                      <a:lnTo>
                        <a:pt x="112" y="26"/>
                      </a:lnTo>
                      <a:lnTo>
                        <a:pt x="112" y="30"/>
                      </a:lnTo>
                      <a:lnTo>
                        <a:pt x="107" y="35"/>
                      </a:lnTo>
                      <a:lnTo>
                        <a:pt x="112" y="39"/>
                      </a:lnTo>
                      <a:lnTo>
                        <a:pt x="112" y="43"/>
                      </a:lnTo>
                      <a:lnTo>
                        <a:pt x="112" y="48"/>
                      </a:lnTo>
                      <a:lnTo>
                        <a:pt x="116" y="48"/>
                      </a:lnTo>
                      <a:lnTo>
                        <a:pt x="116" y="52"/>
                      </a:lnTo>
                      <a:lnTo>
                        <a:pt x="121" y="56"/>
                      </a:lnTo>
                      <a:lnTo>
                        <a:pt x="125" y="56"/>
                      </a:lnTo>
                      <a:lnTo>
                        <a:pt x="125" y="61"/>
                      </a:lnTo>
                      <a:lnTo>
                        <a:pt x="130" y="61"/>
                      </a:lnTo>
                      <a:lnTo>
                        <a:pt x="134" y="61"/>
                      </a:lnTo>
                      <a:lnTo>
                        <a:pt x="139" y="61"/>
                      </a:lnTo>
                      <a:lnTo>
                        <a:pt x="143" y="61"/>
                      </a:lnTo>
                      <a:lnTo>
                        <a:pt x="147" y="65"/>
                      </a:lnTo>
                      <a:lnTo>
                        <a:pt x="147" y="69"/>
                      </a:lnTo>
                      <a:lnTo>
                        <a:pt x="152" y="69"/>
                      </a:lnTo>
                      <a:lnTo>
                        <a:pt x="152" y="74"/>
                      </a:lnTo>
                      <a:lnTo>
                        <a:pt x="156" y="74"/>
                      </a:lnTo>
                      <a:lnTo>
                        <a:pt x="156" y="78"/>
                      </a:lnTo>
                      <a:lnTo>
                        <a:pt x="161" y="78"/>
                      </a:lnTo>
                      <a:lnTo>
                        <a:pt x="165" y="78"/>
                      </a:lnTo>
                      <a:lnTo>
                        <a:pt x="170" y="78"/>
                      </a:lnTo>
                      <a:lnTo>
                        <a:pt x="174" y="78"/>
                      </a:lnTo>
                      <a:lnTo>
                        <a:pt x="174" y="74"/>
                      </a:lnTo>
                      <a:lnTo>
                        <a:pt x="179" y="74"/>
                      </a:lnTo>
                      <a:lnTo>
                        <a:pt x="183" y="69"/>
                      </a:lnTo>
                      <a:lnTo>
                        <a:pt x="183" y="65"/>
                      </a:lnTo>
                      <a:lnTo>
                        <a:pt x="188" y="61"/>
                      </a:lnTo>
                      <a:lnTo>
                        <a:pt x="188" y="56"/>
                      </a:lnTo>
                      <a:lnTo>
                        <a:pt x="192" y="52"/>
                      </a:lnTo>
                      <a:lnTo>
                        <a:pt x="197" y="48"/>
                      </a:lnTo>
                      <a:lnTo>
                        <a:pt x="201" y="43"/>
                      </a:lnTo>
                      <a:lnTo>
                        <a:pt x="206" y="43"/>
                      </a:lnTo>
                      <a:lnTo>
                        <a:pt x="206" y="39"/>
                      </a:lnTo>
                      <a:lnTo>
                        <a:pt x="210" y="39"/>
                      </a:lnTo>
                      <a:lnTo>
                        <a:pt x="215" y="39"/>
                      </a:lnTo>
                      <a:lnTo>
                        <a:pt x="215" y="43"/>
                      </a:lnTo>
                      <a:lnTo>
                        <a:pt x="215" y="48"/>
                      </a:lnTo>
                      <a:lnTo>
                        <a:pt x="215" y="52"/>
                      </a:lnTo>
                      <a:lnTo>
                        <a:pt x="215" y="56"/>
                      </a:lnTo>
                      <a:lnTo>
                        <a:pt x="215" y="61"/>
                      </a:lnTo>
                      <a:lnTo>
                        <a:pt x="219" y="61"/>
                      </a:lnTo>
                      <a:lnTo>
                        <a:pt x="224" y="61"/>
                      </a:lnTo>
                      <a:lnTo>
                        <a:pt x="228" y="61"/>
                      </a:lnTo>
                      <a:lnTo>
                        <a:pt x="228" y="65"/>
                      </a:lnTo>
                      <a:lnTo>
                        <a:pt x="233" y="65"/>
                      </a:lnTo>
                      <a:lnTo>
                        <a:pt x="237" y="69"/>
                      </a:lnTo>
                      <a:lnTo>
                        <a:pt x="242" y="69"/>
                      </a:lnTo>
                      <a:lnTo>
                        <a:pt x="242" y="74"/>
                      </a:lnTo>
                      <a:lnTo>
                        <a:pt x="246" y="74"/>
                      </a:lnTo>
                      <a:lnTo>
                        <a:pt x="246" y="78"/>
                      </a:lnTo>
                      <a:lnTo>
                        <a:pt x="251" y="82"/>
                      </a:lnTo>
                      <a:lnTo>
                        <a:pt x="251" y="87"/>
                      </a:lnTo>
                      <a:lnTo>
                        <a:pt x="251" y="91"/>
                      </a:lnTo>
                      <a:lnTo>
                        <a:pt x="255" y="95"/>
                      </a:lnTo>
                      <a:lnTo>
                        <a:pt x="255" y="100"/>
                      </a:lnTo>
                      <a:lnTo>
                        <a:pt x="260" y="100"/>
                      </a:lnTo>
                      <a:lnTo>
                        <a:pt x="260" y="104"/>
                      </a:lnTo>
                      <a:lnTo>
                        <a:pt x="264" y="104"/>
                      </a:lnTo>
                      <a:lnTo>
                        <a:pt x="264" y="108"/>
                      </a:lnTo>
                      <a:lnTo>
                        <a:pt x="269" y="113"/>
                      </a:lnTo>
                      <a:lnTo>
                        <a:pt x="269" y="117"/>
                      </a:lnTo>
                      <a:lnTo>
                        <a:pt x="273" y="121"/>
                      </a:lnTo>
                      <a:lnTo>
                        <a:pt x="273" y="126"/>
                      </a:lnTo>
                      <a:lnTo>
                        <a:pt x="273" y="130"/>
                      </a:lnTo>
                      <a:lnTo>
                        <a:pt x="273" y="134"/>
                      </a:lnTo>
                      <a:lnTo>
                        <a:pt x="277" y="134"/>
                      </a:lnTo>
                      <a:lnTo>
                        <a:pt x="282" y="139"/>
                      </a:lnTo>
                      <a:lnTo>
                        <a:pt x="277" y="143"/>
                      </a:lnTo>
                      <a:lnTo>
                        <a:pt x="273" y="143"/>
                      </a:lnTo>
                      <a:lnTo>
                        <a:pt x="273" y="147"/>
                      </a:lnTo>
                      <a:lnTo>
                        <a:pt x="269" y="152"/>
                      </a:lnTo>
                      <a:lnTo>
                        <a:pt x="264" y="152"/>
                      </a:lnTo>
                      <a:lnTo>
                        <a:pt x="264" y="156"/>
                      </a:lnTo>
                      <a:lnTo>
                        <a:pt x="264" y="160"/>
                      </a:lnTo>
                      <a:lnTo>
                        <a:pt x="260" y="165"/>
                      </a:lnTo>
                      <a:lnTo>
                        <a:pt x="264" y="165"/>
                      </a:lnTo>
                      <a:lnTo>
                        <a:pt x="264" y="169"/>
                      </a:lnTo>
                      <a:lnTo>
                        <a:pt x="269" y="173"/>
                      </a:lnTo>
                      <a:lnTo>
                        <a:pt x="273" y="169"/>
                      </a:lnTo>
                      <a:lnTo>
                        <a:pt x="277" y="169"/>
                      </a:lnTo>
                      <a:lnTo>
                        <a:pt x="282" y="169"/>
                      </a:lnTo>
                      <a:lnTo>
                        <a:pt x="286" y="173"/>
                      </a:lnTo>
                      <a:lnTo>
                        <a:pt x="291" y="173"/>
                      </a:lnTo>
                      <a:lnTo>
                        <a:pt x="291" y="178"/>
                      </a:lnTo>
                      <a:lnTo>
                        <a:pt x="295" y="182"/>
                      </a:lnTo>
                      <a:lnTo>
                        <a:pt x="300" y="186"/>
                      </a:lnTo>
                      <a:lnTo>
                        <a:pt x="300" y="191"/>
                      </a:lnTo>
                      <a:lnTo>
                        <a:pt x="304" y="195"/>
                      </a:lnTo>
                      <a:lnTo>
                        <a:pt x="309" y="195"/>
                      </a:lnTo>
                      <a:lnTo>
                        <a:pt x="313" y="195"/>
                      </a:lnTo>
                      <a:lnTo>
                        <a:pt x="318" y="195"/>
                      </a:lnTo>
                      <a:lnTo>
                        <a:pt x="322" y="199"/>
                      </a:lnTo>
                      <a:lnTo>
                        <a:pt x="322" y="204"/>
                      </a:lnTo>
                      <a:lnTo>
                        <a:pt x="322" y="208"/>
                      </a:lnTo>
                      <a:lnTo>
                        <a:pt x="327" y="208"/>
                      </a:lnTo>
                      <a:lnTo>
                        <a:pt x="327" y="212"/>
                      </a:lnTo>
                      <a:lnTo>
                        <a:pt x="331" y="212"/>
                      </a:lnTo>
                      <a:lnTo>
                        <a:pt x="331" y="217"/>
                      </a:lnTo>
                      <a:lnTo>
                        <a:pt x="336" y="217"/>
                      </a:lnTo>
                      <a:lnTo>
                        <a:pt x="340" y="212"/>
                      </a:lnTo>
                      <a:lnTo>
                        <a:pt x="345" y="212"/>
                      </a:lnTo>
                      <a:lnTo>
                        <a:pt x="345" y="208"/>
                      </a:lnTo>
                      <a:lnTo>
                        <a:pt x="349" y="208"/>
                      </a:lnTo>
                      <a:lnTo>
                        <a:pt x="349" y="204"/>
                      </a:lnTo>
                      <a:lnTo>
                        <a:pt x="354" y="204"/>
                      </a:lnTo>
                      <a:lnTo>
                        <a:pt x="354" y="199"/>
                      </a:lnTo>
                      <a:lnTo>
                        <a:pt x="349" y="238"/>
                      </a:lnTo>
                      <a:lnTo>
                        <a:pt x="336" y="299"/>
                      </a:lnTo>
                      <a:lnTo>
                        <a:pt x="331" y="299"/>
                      </a:lnTo>
                      <a:lnTo>
                        <a:pt x="327" y="295"/>
                      </a:lnTo>
                      <a:lnTo>
                        <a:pt x="322" y="291"/>
                      </a:lnTo>
                      <a:lnTo>
                        <a:pt x="318" y="291"/>
                      </a:lnTo>
                      <a:lnTo>
                        <a:pt x="313" y="286"/>
                      </a:lnTo>
                      <a:lnTo>
                        <a:pt x="309" y="286"/>
                      </a:lnTo>
                      <a:lnTo>
                        <a:pt x="304" y="286"/>
                      </a:lnTo>
                      <a:lnTo>
                        <a:pt x="300" y="286"/>
                      </a:lnTo>
                      <a:lnTo>
                        <a:pt x="295" y="286"/>
                      </a:lnTo>
                      <a:lnTo>
                        <a:pt x="291" y="286"/>
                      </a:lnTo>
                      <a:lnTo>
                        <a:pt x="286" y="286"/>
                      </a:lnTo>
                      <a:lnTo>
                        <a:pt x="282" y="286"/>
                      </a:lnTo>
                      <a:lnTo>
                        <a:pt x="277" y="286"/>
                      </a:lnTo>
                      <a:lnTo>
                        <a:pt x="273" y="286"/>
                      </a:lnTo>
                      <a:lnTo>
                        <a:pt x="273" y="291"/>
                      </a:lnTo>
                      <a:lnTo>
                        <a:pt x="269" y="291"/>
                      </a:lnTo>
                      <a:lnTo>
                        <a:pt x="264" y="291"/>
                      </a:lnTo>
                      <a:lnTo>
                        <a:pt x="264" y="286"/>
                      </a:lnTo>
                      <a:lnTo>
                        <a:pt x="260" y="286"/>
                      </a:lnTo>
                      <a:lnTo>
                        <a:pt x="255" y="286"/>
                      </a:lnTo>
                      <a:lnTo>
                        <a:pt x="255" y="282"/>
                      </a:lnTo>
                      <a:lnTo>
                        <a:pt x="251" y="278"/>
                      </a:lnTo>
                      <a:lnTo>
                        <a:pt x="251" y="273"/>
                      </a:lnTo>
                      <a:lnTo>
                        <a:pt x="251" y="269"/>
                      </a:lnTo>
                      <a:lnTo>
                        <a:pt x="251" y="265"/>
                      </a:lnTo>
                      <a:lnTo>
                        <a:pt x="246" y="265"/>
                      </a:lnTo>
                      <a:lnTo>
                        <a:pt x="246" y="260"/>
                      </a:lnTo>
                      <a:lnTo>
                        <a:pt x="246" y="256"/>
                      </a:lnTo>
                      <a:lnTo>
                        <a:pt x="242" y="251"/>
                      </a:lnTo>
                      <a:lnTo>
                        <a:pt x="237" y="247"/>
                      </a:lnTo>
                      <a:lnTo>
                        <a:pt x="233" y="247"/>
                      </a:lnTo>
                      <a:lnTo>
                        <a:pt x="233" y="243"/>
                      </a:lnTo>
                      <a:lnTo>
                        <a:pt x="228" y="243"/>
                      </a:lnTo>
                      <a:lnTo>
                        <a:pt x="224" y="243"/>
                      </a:lnTo>
                      <a:lnTo>
                        <a:pt x="224" y="247"/>
                      </a:lnTo>
                      <a:lnTo>
                        <a:pt x="219" y="247"/>
                      </a:lnTo>
                      <a:lnTo>
                        <a:pt x="215" y="251"/>
                      </a:lnTo>
                      <a:lnTo>
                        <a:pt x="215" y="247"/>
                      </a:lnTo>
                      <a:lnTo>
                        <a:pt x="210" y="251"/>
                      </a:lnTo>
                      <a:lnTo>
                        <a:pt x="210" y="256"/>
                      </a:lnTo>
                      <a:lnTo>
                        <a:pt x="206" y="260"/>
                      </a:lnTo>
                      <a:lnTo>
                        <a:pt x="206" y="265"/>
                      </a:lnTo>
                      <a:lnTo>
                        <a:pt x="206" y="269"/>
                      </a:lnTo>
                      <a:lnTo>
                        <a:pt x="206" y="273"/>
                      </a:lnTo>
                      <a:lnTo>
                        <a:pt x="206" y="278"/>
                      </a:lnTo>
                      <a:lnTo>
                        <a:pt x="206" y="282"/>
                      </a:lnTo>
                      <a:lnTo>
                        <a:pt x="206" y="286"/>
                      </a:lnTo>
                      <a:lnTo>
                        <a:pt x="206" y="291"/>
                      </a:lnTo>
                      <a:lnTo>
                        <a:pt x="210" y="291"/>
                      </a:lnTo>
                      <a:lnTo>
                        <a:pt x="210" y="295"/>
                      </a:lnTo>
                      <a:lnTo>
                        <a:pt x="215" y="295"/>
                      </a:lnTo>
                      <a:lnTo>
                        <a:pt x="215" y="299"/>
                      </a:lnTo>
                      <a:lnTo>
                        <a:pt x="215" y="304"/>
                      </a:lnTo>
                      <a:lnTo>
                        <a:pt x="215" y="308"/>
                      </a:lnTo>
                      <a:lnTo>
                        <a:pt x="210" y="308"/>
                      </a:lnTo>
                      <a:lnTo>
                        <a:pt x="206" y="312"/>
                      </a:lnTo>
                      <a:lnTo>
                        <a:pt x="201" y="312"/>
                      </a:lnTo>
                      <a:lnTo>
                        <a:pt x="201" y="317"/>
                      </a:lnTo>
                      <a:lnTo>
                        <a:pt x="197" y="317"/>
                      </a:lnTo>
                      <a:lnTo>
                        <a:pt x="197" y="321"/>
                      </a:lnTo>
                      <a:lnTo>
                        <a:pt x="192" y="321"/>
                      </a:lnTo>
                      <a:lnTo>
                        <a:pt x="188" y="321"/>
                      </a:lnTo>
                      <a:lnTo>
                        <a:pt x="183" y="321"/>
                      </a:lnTo>
                      <a:lnTo>
                        <a:pt x="179" y="321"/>
                      </a:lnTo>
                      <a:lnTo>
                        <a:pt x="174" y="321"/>
                      </a:lnTo>
                      <a:lnTo>
                        <a:pt x="170" y="321"/>
                      </a:lnTo>
                      <a:lnTo>
                        <a:pt x="165" y="321"/>
                      </a:lnTo>
                      <a:lnTo>
                        <a:pt x="165" y="325"/>
                      </a:lnTo>
                      <a:lnTo>
                        <a:pt x="161" y="325"/>
                      </a:lnTo>
                      <a:lnTo>
                        <a:pt x="156" y="330"/>
                      </a:lnTo>
                      <a:lnTo>
                        <a:pt x="152" y="334"/>
                      </a:lnTo>
                      <a:lnTo>
                        <a:pt x="147" y="334"/>
                      </a:lnTo>
                      <a:lnTo>
                        <a:pt x="143" y="338"/>
                      </a:lnTo>
                      <a:lnTo>
                        <a:pt x="139" y="338"/>
                      </a:lnTo>
                      <a:lnTo>
                        <a:pt x="134" y="338"/>
                      </a:lnTo>
                      <a:lnTo>
                        <a:pt x="134" y="334"/>
                      </a:lnTo>
                      <a:lnTo>
                        <a:pt x="134" y="330"/>
                      </a:lnTo>
                      <a:lnTo>
                        <a:pt x="139" y="325"/>
                      </a:lnTo>
                      <a:lnTo>
                        <a:pt x="143" y="321"/>
                      </a:lnTo>
                      <a:lnTo>
                        <a:pt x="147" y="321"/>
                      </a:lnTo>
                      <a:lnTo>
                        <a:pt x="147" y="317"/>
                      </a:lnTo>
                      <a:lnTo>
                        <a:pt x="143" y="312"/>
                      </a:lnTo>
                      <a:lnTo>
                        <a:pt x="143" y="308"/>
                      </a:lnTo>
                      <a:lnTo>
                        <a:pt x="143" y="304"/>
                      </a:lnTo>
                      <a:lnTo>
                        <a:pt x="143" y="299"/>
                      </a:lnTo>
                      <a:lnTo>
                        <a:pt x="143" y="295"/>
                      </a:lnTo>
                      <a:lnTo>
                        <a:pt x="143" y="291"/>
                      </a:lnTo>
                      <a:lnTo>
                        <a:pt x="143" y="286"/>
                      </a:lnTo>
                      <a:lnTo>
                        <a:pt x="143" y="282"/>
                      </a:lnTo>
                      <a:lnTo>
                        <a:pt x="147" y="282"/>
                      </a:lnTo>
                      <a:lnTo>
                        <a:pt x="147" y="278"/>
                      </a:lnTo>
                      <a:lnTo>
                        <a:pt x="147" y="273"/>
                      </a:lnTo>
                      <a:lnTo>
                        <a:pt x="147" y="269"/>
                      </a:lnTo>
                      <a:lnTo>
                        <a:pt x="147" y="265"/>
                      </a:lnTo>
                      <a:lnTo>
                        <a:pt x="147" y="260"/>
                      </a:lnTo>
                      <a:lnTo>
                        <a:pt x="152" y="256"/>
                      </a:lnTo>
                      <a:lnTo>
                        <a:pt x="152" y="251"/>
                      </a:lnTo>
                      <a:lnTo>
                        <a:pt x="156" y="251"/>
                      </a:lnTo>
                      <a:lnTo>
                        <a:pt x="156" y="247"/>
                      </a:lnTo>
                      <a:lnTo>
                        <a:pt x="161" y="247"/>
                      </a:lnTo>
                      <a:lnTo>
                        <a:pt x="161" y="243"/>
                      </a:lnTo>
                      <a:lnTo>
                        <a:pt x="161" y="238"/>
                      </a:lnTo>
                      <a:lnTo>
                        <a:pt x="165" y="234"/>
                      </a:lnTo>
                      <a:lnTo>
                        <a:pt x="165" y="230"/>
                      </a:lnTo>
                      <a:lnTo>
                        <a:pt x="165" y="225"/>
                      </a:lnTo>
                      <a:lnTo>
                        <a:pt x="170" y="225"/>
                      </a:lnTo>
                      <a:lnTo>
                        <a:pt x="170" y="221"/>
                      </a:lnTo>
                      <a:lnTo>
                        <a:pt x="165" y="217"/>
                      </a:lnTo>
                      <a:lnTo>
                        <a:pt x="165" y="212"/>
                      </a:lnTo>
                      <a:lnTo>
                        <a:pt x="165" y="208"/>
                      </a:lnTo>
                      <a:lnTo>
                        <a:pt x="165" y="199"/>
                      </a:lnTo>
                      <a:lnTo>
                        <a:pt x="165" y="195"/>
                      </a:lnTo>
                      <a:lnTo>
                        <a:pt x="165" y="191"/>
                      </a:lnTo>
                      <a:lnTo>
                        <a:pt x="161" y="186"/>
                      </a:lnTo>
                      <a:lnTo>
                        <a:pt x="156" y="186"/>
                      </a:lnTo>
                      <a:lnTo>
                        <a:pt x="152" y="186"/>
                      </a:lnTo>
                      <a:lnTo>
                        <a:pt x="152" y="191"/>
                      </a:lnTo>
                      <a:lnTo>
                        <a:pt x="147" y="195"/>
                      </a:lnTo>
                      <a:lnTo>
                        <a:pt x="143" y="204"/>
                      </a:lnTo>
                      <a:lnTo>
                        <a:pt x="143" y="208"/>
                      </a:lnTo>
                      <a:lnTo>
                        <a:pt x="139" y="208"/>
                      </a:lnTo>
                      <a:lnTo>
                        <a:pt x="134" y="212"/>
                      </a:lnTo>
                      <a:lnTo>
                        <a:pt x="134" y="217"/>
                      </a:lnTo>
                      <a:lnTo>
                        <a:pt x="134" y="221"/>
                      </a:lnTo>
                      <a:lnTo>
                        <a:pt x="130" y="221"/>
                      </a:lnTo>
                      <a:lnTo>
                        <a:pt x="125" y="221"/>
                      </a:lnTo>
                      <a:lnTo>
                        <a:pt x="125" y="225"/>
                      </a:lnTo>
                      <a:lnTo>
                        <a:pt x="125" y="230"/>
                      </a:lnTo>
                      <a:lnTo>
                        <a:pt x="130" y="230"/>
                      </a:lnTo>
                      <a:lnTo>
                        <a:pt x="130" y="234"/>
                      </a:lnTo>
                      <a:lnTo>
                        <a:pt x="130" y="238"/>
                      </a:lnTo>
                      <a:lnTo>
                        <a:pt x="134" y="243"/>
                      </a:lnTo>
                      <a:lnTo>
                        <a:pt x="134" y="247"/>
                      </a:lnTo>
                      <a:lnTo>
                        <a:pt x="130" y="251"/>
                      </a:lnTo>
                      <a:lnTo>
                        <a:pt x="130" y="256"/>
                      </a:lnTo>
                      <a:lnTo>
                        <a:pt x="130" y="260"/>
                      </a:lnTo>
                      <a:lnTo>
                        <a:pt x="130" y="265"/>
                      </a:lnTo>
                      <a:lnTo>
                        <a:pt x="125" y="265"/>
                      </a:lnTo>
                      <a:lnTo>
                        <a:pt x="125" y="269"/>
                      </a:lnTo>
                      <a:lnTo>
                        <a:pt x="125" y="273"/>
                      </a:lnTo>
                      <a:lnTo>
                        <a:pt x="130" y="273"/>
                      </a:lnTo>
                      <a:lnTo>
                        <a:pt x="130" y="278"/>
                      </a:lnTo>
                      <a:lnTo>
                        <a:pt x="125" y="286"/>
                      </a:lnTo>
                      <a:lnTo>
                        <a:pt x="125" y="291"/>
                      </a:lnTo>
                      <a:lnTo>
                        <a:pt x="125" y="295"/>
                      </a:lnTo>
                      <a:lnTo>
                        <a:pt x="125" y="299"/>
                      </a:lnTo>
                      <a:lnTo>
                        <a:pt x="125" y="304"/>
                      </a:lnTo>
                      <a:lnTo>
                        <a:pt x="125" y="308"/>
                      </a:lnTo>
                      <a:lnTo>
                        <a:pt x="121" y="308"/>
                      </a:lnTo>
                      <a:lnTo>
                        <a:pt x="121" y="312"/>
                      </a:lnTo>
                      <a:lnTo>
                        <a:pt x="125" y="312"/>
                      </a:lnTo>
                      <a:lnTo>
                        <a:pt x="121" y="317"/>
                      </a:lnTo>
                      <a:lnTo>
                        <a:pt x="121" y="321"/>
                      </a:lnTo>
                      <a:lnTo>
                        <a:pt x="116" y="321"/>
                      </a:lnTo>
                      <a:lnTo>
                        <a:pt x="116" y="325"/>
                      </a:lnTo>
                      <a:lnTo>
                        <a:pt x="116" y="330"/>
                      </a:lnTo>
                      <a:lnTo>
                        <a:pt x="112" y="330"/>
                      </a:lnTo>
                      <a:lnTo>
                        <a:pt x="107" y="330"/>
                      </a:lnTo>
                      <a:lnTo>
                        <a:pt x="107" y="325"/>
                      </a:lnTo>
                      <a:lnTo>
                        <a:pt x="103" y="325"/>
                      </a:lnTo>
                      <a:lnTo>
                        <a:pt x="98" y="325"/>
                      </a:lnTo>
                      <a:lnTo>
                        <a:pt x="94" y="330"/>
                      </a:lnTo>
                      <a:lnTo>
                        <a:pt x="94" y="334"/>
                      </a:lnTo>
                      <a:lnTo>
                        <a:pt x="89" y="334"/>
                      </a:lnTo>
                      <a:lnTo>
                        <a:pt x="89" y="338"/>
                      </a:lnTo>
                      <a:lnTo>
                        <a:pt x="89" y="343"/>
                      </a:lnTo>
                      <a:lnTo>
                        <a:pt x="94" y="347"/>
                      </a:lnTo>
                      <a:lnTo>
                        <a:pt x="89" y="347"/>
                      </a:lnTo>
                      <a:lnTo>
                        <a:pt x="89" y="351"/>
                      </a:lnTo>
                      <a:lnTo>
                        <a:pt x="94" y="356"/>
                      </a:lnTo>
                      <a:lnTo>
                        <a:pt x="94" y="360"/>
                      </a:lnTo>
                      <a:lnTo>
                        <a:pt x="89" y="360"/>
                      </a:lnTo>
                      <a:lnTo>
                        <a:pt x="89" y="364"/>
                      </a:lnTo>
                      <a:lnTo>
                        <a:pt x="89" y="369"/>
                      </a:lnTo>
                      <a:lnTo>
                        <a:pt x="89" y="373"/>
                      </a:lnTo>
                      <a:lnTo>
                        <a:pt x="89" y="377"/>
                      </a:lnTo>
                      <a:lnTo>
                        <a:pt x="85" y="382"/>
                      </a:lnTo>
                      <a:lnTo>
                        <a:pt x="85" y="386"/>
                      </a:lnTo>
                      <a:lnTo>
                        <a:pt x="80" y="390"/>
                      </a:lnTo>
                      <a:lnTo>
                        <a:pt x="76" y="390"/>
                      </a:lnTo>
                      <a:lnTo>
                        <a:pt x="76" y="395"/>
                      </a:lnTo>
                      <a:lnTo>
                        <a:pt x="76" y="399"/>
                      </a:lnTo>
                      <a:lnTo>
                        <a:pt x="71" y="403"/>
                      </a:lnTo>
                      <a:lnTo>
                        <a:pt x="71" y="399"/>
                      </a:lnTo>
                      <a:lnTo>
                        <a:pt x="71" y="395"/>
                      </a:lnTo>
                      <a:lnTo>
                        <a:pt x="71" y="390"/>
                      </a:lnTo>
                      <a:lnTo>
                        <a:pt x="67" y="390"/>
                      </a:lnTo>
                      <a:lnTo>
                        <a:pt x="67" y="386"/>
                      </a:lnTo>
                      <a:lnTo>
                        <a:pt x="67" y="382"/>
                      </a:lnTo>
                      <a:lnTo>
                        <a:pt x="62" y="377"/>
                      </a:lnTo>
                      <a:lnTo>
                        <a:pt x="62" y="373"/>
                      </a:lnTo>
                      <a:lnTo>
                        <a:pt x="62" y="369"/>
                      </a:lnTo>
                      <a:lnTo>
                        <a:pt x="67" y="369"/>
                      </a:lnTo>
                      <a:lnTo>
                        <a:pt x="67" y="364"/>
                      </a:lnTo>
                      <a:lnTo>
                        <a:pt x="67" y="360"/>
                      </a:lnTo>
                      <a:lnTo>
                        <a:pt x="67" y="356"/>
                      </a:lnTo>
                      <a:lnTo>
                        <a:pt x="67" y="351"/>
                      </a:lnTo>
                      <a:lnTo>
                        <a:pt x="67" y="347"/>
                      </a:lnTo>
                      <a:lnTo>
                        <a:pt x="67" y="343"/>
                      </a:lnTo>
                      <a:lnTo>
                        <a:pt x="67" y="338"/>
                      </a:lnTo>
                      <a:lnTo>
                        <a:pt x="67" y="334"/>
                      </a:lnTo>
                      <a:lnTo>
                        <a:pt x="67" y="330"/>
                      </a:lnTo>
                      <a:lnTo>
                        <a:pt x="71" y="321"/>
                      </a:lnTo>
                      <a:lnTo>
                        <a:pt x="71" y="317"/>
                      </a:lnTo>
                      <a:lnTo>
                        <a:pt x="71" y="312"/>
                      </a:lnTo>
                      <a:lnTo>
                        <a:pt x="67" y="308"/>
                      </a:lnTo>
                      <a:lnTo>
                        <a:pt x="67" y="299"/>
                      </a:lnTo>
                      <a:lnTo>
                        <a:pt x="67" y="295"/>
                      </a:lnTo>
                      <a:lnTo>
                        <a:pt x="62" y="295"/>
                      </a:lnTo>
                      <a:lnTo>
                        <a:pt x="58" y="295"/>
                      </a:lnTo>
                      <a:lnTo>
                        <a:pt x="53" y="295"/>
                      </a:lnTo>
                      <a:lnTo>
                        <a:pt x="49" y="299"/>
                      </a:lnTo>
                      <a:lnTo>
                        <a:pt x="44" y="304"/>
                      </a:lnTo>
                      <a:lnTo>
                        <a:pt x="40" y="304"/>
                      </a:lnTo>
                      <a:lnTo>
                        <a:pt x="35" y="304"/>
                      </a:lnTo>
                      <a:lnTo>
                        <a:pt x="31" y="304"/>
                      </a:lnTo>
                      <a:lnTo>
                        <a:pt x="31" y="299"/>
                      </a:lnTo>
                      <a:lnTo>
                        <a:pt x="26" y="299"/>
                      </a:lnTo>
                      <a:lnTo>
                        <a:pt x="22" y="295"/>
                      </a:lnTo>
                      <a:lnTo>
                        <a:pt x="18" y="295"/>
                      </a:lnTo>
                      <a:lnTo>
                        <a:pt x="13" y="295"/>
                      </a:lnTo>
                      <a:lnTo>
                        <a:pt x="9" y="295"/>
                      </a:lnTo>
                      <a:lnTo>
                        <a:pt x="4" y="299"/>
                      </a:lnTo>
                      <a:lnTo>
                        <a:pt x="0" y="299"/>
                      </a:lnTo>
                      <a:lnTo>
                        <a:pt x="0" y="295"/>
                      </a:lnTo>
                      <a:lnTo>
                        <a:pt x="0" y="291"/>
                      </a:lnTo>
                      <a:lnTo>
                        <a:pt x="0" y="286"/>
                      </a:lnTo>
                      <a:lnTo>
                        <a:pt x="0" y="282"/>
                      </a:lnTo>
                      <a:lnTo>
                        <a:pt x="0" y="278"/>
                      </a:lnTo>
                      <a:lnTo>
                        <a:pt x="4" y="278"/>
                      </a:lnTo>
                      <a:lnTo>
                        <a:pt x="4" y="273"/>
                      </a:lnTo>
                      <a:lnTo>
                        <a:pt x="4" y="269"/>
                      </a:lnTo>
                      <a:lnTo>
                        <a:pt x="9" y="265"/>
                      </a:lnTo>
                      <a:lnTo>
                        <a:pt x="9" y="260"/>
                      </a:lnTo>
                      <a:lnTo>
                        <a:pt x="9" y="256"/>
                      </a:lnTo>
                      <a:lnTo>
                        <a:pt x="13" y="251"/>
                      </a:lnTo>
                      <a:lnTo>
                        <a:pt x="13" y="247"/>
                      </a:lnTo>
                      <a:lnTo>
                        <a:pt x="13" y="243"/>
                      </a:lnTo>
                      <a:lnTo>
                        <a:pt x="13" y="238"/>
                      </a:lnTo>
                      <a:lnTo>
                        <a:pt x="13" y="234"/>
                      </a:lnTo>
                      <a:lnTo>
                        <a:pt x="13" y="230"/>
                      </a:lnTo>
                      <a:lnTo>
                        <a:pt x="9" y="230"/>
                      </a:lnTo>
                      <a:lnTo>
                        <a:pt x="9" y="225"/>
                      </a:lnTo>
                      <a:lnTo>
                        <a:pt x="9" y="221"/>
                      </a:lnTo>
                      <a:lnTo>
                        <a:pt x="9" y="217"/>
                      </a:lnTo>
                      <a:lnTo>
                        <a:pt x="9" y="212"/>
                      </a:lnTo>
                      <a:lnTo>
                        <a:pt x="9" y="208"/>
                      </a:lnTo>
                      <a:lnTo>
                        <a:pt x="13" y="208"/>
                      </a:lnTo>
                      <a:lnTo>
                        <a:pt x="13" y="204"/>
                      </a:lnTo>
                      <a:lnTo>
                        <a:pt x="13" y="199"/>
                      </a:lnTo>
                      <a:lnTo>
                        <a:pt x="18" y="199"/>
                      </a:lnTo>
                      <a:lnTo>
                        <a:pt x="18" y="195"/>
                      </a:lnTo>
                      <a:lnTo>
                        <a:pt x="18" y="191"/>
                      </a:lnTo>
                      <a:lnTo>
                        <a:pt x="18" y="186"/>
                      </a:lnTo>
                      <a:lnTo>
                        <a:pt x="22" y="182"/>
                      </a:lnTo>
                      <a:lnTo>
                        <a:pt x="18" y="182"/>
                      </a:lnTo>
                      <a:lnTo>
                        <a:pt x="22" y="178"/>
                      </a:lnTo>
                      <a:lnTo>
                        <a:pt x="22" y="173"/>
                      </a:lnTo>
                      <a:lnTo>
                        <a:pt x="26" y="169"/>
                      </a:lnTo>
                      <a:lnTo>
                        <a:pt x="26" y="165"/>
                      </a:lnTo>
                      <a:lnTo>
                        <a:pt x="26" y="160"/>
                      </a:lnTo>
                      <a:lnTo>
                        <a:pt x="26" y="156"/>
                      </a:lnTo>
                      <a:lnTo>
                        <a:pt x="31" y="152"/>
                      </a:lnTo>
                      <a:lnTo>
                        <a:pt x="31" y="147"/>
                      </a:lnTo>
                      <a:lnTo>
                        <a:pt x="31" y="143"/>
                      </a:lnTo>
                      <a:lnTo>
                        <a:pt x="31" y="139"/>
                      </a:lnTo>
                      <a:lnTo>
                        <a:pt x="31" y="134"/>
                      </a:lnTo>
                      <a:lnTo>
                        <a:pt x="35" y="134"/>
                      </a:lnTo>
                      <a:lnTo>
                        <a:pt x="31" y="130"/>
                      </a:lnTo>
                      <a:lnTo>
                        <a:pt x="31" y="126"/>
                      </a:lnTo>
                      <a:lnTo>
                        <a:pt x="31" y="121"/>
                      </a:lnTo>
                      <a:lnTo>
                        <a:pt x="31" y="117"/>
                      </a:lnTo>
                      <a:lnTo>
                        <a:pt x="31" y="113"/>
                      </a:lnTo>
                      <a:lnTo>
                        <a:pt x="26" y="108"/>
                      </a:lnTo>
                      <a:lnTo>
                        <a:pt x="26" y="104"/>
                      </a:lnTo>
                      <a:lnTo>
                        <a:pt x="26" y="100"/>
                      </a:lnTo>
                      <a:lnTo>
                        <a:pt x="31" y="100"/>
                      </a:lnTo>
                      <a:lnTo>
                        <a:pt x="31" y="95"/>
                      </a:lnTo>
                      <a:lnTo>
                        <a:pt x="31" y="91"/>
                      </a:lnTo>
                      <a:lnTo>
                        <a:pt x="31" y="87"/>
                      </a:lnTo>
                      <a:lnTo>
                        <a:pt x="35" y="82"/>
                      </a:lnTo>
                      <a:lnTo>
                        <a:pt x="35" y="78"/>
                      </a:lnTo>
                      <a:lnTo>
                        <a:pt x="40" y="74"/>
                      </a:lnTo>
                      <a:lnTo>
                        <a:pt x="40" y="69"/>
                      </a:lnTo>
                      <a:lnTo>
                        <a:pt x="44" y="65"/>
                      </a:lnTo>
                      <a:lnTo>
                        <a:pt x="40" y="65"/>
                      </a:lnTo>
                      <a:lnTo>
                        <a:pt x="44" y="56"/>
                      </a:lnTo>
                      <a:lnTo>
                        <a:pt x="40" y="56"/>
                      </a:lnTo>
                      <a:lnTo>
                        <a:pt x="44" y="48"/>
                      </a:lnTo>
                      <a:lnTo>
                        <a:pt x="44" y="43"/>
                      </a:lnTo>
                      <a:lnTo>
                        <a:pt x="44" y="39"/>
                      </a:lnTo>
                      <a:lnTo>
                        <a:pt x="40" y="35"/>
                      </a:lnTo>
                      <a:lnTo>
                        <a:pt x="44" y="30"/>
                      </a:lnTo>
                      <a:lnTo>
                        <a:pt x="44" y="26"/>
                      </a:lnTo>
                      <a:lnTo>
                        <a:pt x="44" y="22"/>
                      </a:lnTo>
                      <a:lnTo>
                        <a:pt x="44" y="17"/>
                      </a:lnTo>
                      <a:lnTo>
                        <a:pt x="44" y="13"/>
                      </a:lnTo>
                      <a:lnTo>
                        <a:pt x="44" y="9"/>
                      </a:lnTo>
                      <a:lnTo>
                        <a:pt x="44" y="4"/>
                      </a:lnTo>
                      <a:close/>
                    </a:path>
                  </a:pathLst>
                </a:custGeom>
                <a:solidFill>
                  <a:schemeClr val="bg2">
                    <a:lumMod val="5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Times New Roman"/>
                    <a:cs typeface="Times New Roman"/>
                  </a:endParaRPr>
                </a:p>
              </p:txBody>
            </p:sp>
            <p:sp>
              <p:nvSpPr>
                <p:cNvPr id="15" name="Freeform 83"/>
                <p:cNvSpPr>
                  <a:spLocks/>
                </p:cNvSpPr>
                <p:nvPr/>
              </p:nvSpPr>
              <p:spPr bwMode="auto">
                <a:xfrm>
                  <a:off x="2854073" y="2447784"/>
                  <a:ext cx="650875" cy="635000"/>
                </a:xfrm>
                <a:custGeom>
                  <a:avLst/>
                  <a:gdLst>
                    <a:gd name="T0" fmla="*/ 2147483647 w 354"/>
                    <a:gd name="T1" fmla="*/ 0 h 369"/>
                    <a:gd name="T2" fmla="*/ 2147483647 w 354"/>
                    <a:gd name="T3" fmla="*/ 2147483647 h 369"/>
                    <a:gd name="T4" fmla="*/ 2147483647 w 354"/>
                    <a:gd name="T5" fmla="*/ 2147483647 h 369"/>
                    <a:gd name="T6" fmla="*/ 2147483647 w 354"/>
                    <a:gd name="T7" fmla="*/ 2147483647 h 369"/>
                    <a:gd name="T8" fmla="*/ 2147483647 w 354"/>
                    <a:gd name="T9" fmla="*/ 2147483647 h 369"/>
                    <a:gd name="T10" fmla="*/ 2147483647 w 354"/>
                    <a:gd name="T11" fmla="*/ 2147483647 h 369"/>
                    <a:gd name="T12" fmla="*/ 2147483647 w 354"/>
                    <a:gd name="T13" fmla="*/ 2147483647 h 369"/>
                    <a:gd name="T14" fmla="*/ 2147483647 w 354"/>
                    <a:gd name="T15" fmla="*/ 2147483647 h 369"/>
                    <a:gd name="T16" fmla="*/ 2147483647 w 354"/>
                    <a:gd name="T17" fmla="*/ 2147483647 h 369"/>
                    <a:gd name="T18" fmla="*/ 2147483647 w 354"/>
                    <a:gd name="T19" fmla="*/ 2147483647 h 369"/>
                    <a:gd name="T20" fmla="*/ 2147483647 w 354"/>
                    <a:gd name="T21" fmla="*/ 2147483647 h 369"/>
                    <a:gd name="T22" fmla="*/ 2147483647 w 354"/>
                    <a:gd name="T23" fmla="*/ 2147483647 h 369"/>
                    <a:gd name="T24" fmla="*/ 2147483647 w 354"/>
                    <a:gd name="T25" fmla="*/ 2147483647 h 369"/>
                    <a:gd name="T26" fmla="*/ 2147483647 w 354"/>
                    <a:gd name="T27" fmla="*/ 2147483647 h 369"/>
                    <a:gd name="T28" fmla="*/ 2147483647 w 354"/>
                    <a:gd name="T29" fmla="*/ 2147483647 h 369"/>
                    <a:gd name="T30" fmla="*/ 2147483647 w 354"/>
                    <a:gd name="T31" fmla="*/ 2147483647 h 369"/>
                    <a:gd name="T32" fmla="*/ 2147483647 w 354"/>
                    <a:gd name="T33" fmla="*/ 2147483647 h 369"/>
                    <a:gd name="T34" fmla="*/ 2147483647 w 354"/>
                    <a:gd name="T35" fmla="*/ 2147483647 h 369"/>
                    <a:gd name="T36" fmla="*/ 2147483647 w 354"/>
                    <a:gd name="T37" fmla="*/ 2147483647 h 369"/>
                    <a:gd name="T38" fmla="*/ 2147483647 w 354"/>
                    <a:gd name="T39" fmla="*/ 2147483647 h 369"/>
                    <a:gd name="T40" fmla="*/ 2147483647 w 354"/>
                    <a:gd name="T41" fmla="*/ 2147483647 h 369"/>
                    <a:gd name="T42" fmla="*/ 2147483647 w 354"/>
                    <a:gd name="T43" fmla="*/ 2147483647 h 369"/>
                    <a:gd name="T44" fmla="*/ 2147483647 w 354"/>
                    <a:gd name="T45" fmla="*/ 2147483647 h 369"/>
                    <a:gd name="T46" fmla="*/ 2147483647 w 354"/>
                    <a:gd name="T47" fmla="*/ 2147483647 h 369"/>
                    <a:gd name="T48" fmla="*/ 2147483647 w 354"/>
                    <a:gd name="T49" fmla="*/ 2147483647 h 369"/>
                    <a:gd name="T50" fmla="*/ 2147483647 w 354"/>
                    <a:gd name="T51" fmla="*/ 2147483647 h 369"/>
                    <a:gd name="T52" fmla="*/ 2147483647 w 354"/>
                    <a:gd name="T53" fmla="*/ 2147483647 h 369"/>
                    <a:gd name="T54" fmla="*/ 2147483647 w 354"/>
                    <a:gd name="T55" fmla="*/ 2147483647 h 369"/>
                    <a:gd name="T56" fmla="*/ 2147483647 w 354"/>
                    <a:gd name="T57" fmla="*/ 2147483647 h 369"/>
                    <a:gd name="T58" fmla="*/ 2147483647 w 354"/>
                    <a:gd name="T59" fmla="*/ 2147483647 h 369"/>
                    <a:gd name="T60" fmla="*/ 2147483647 w 354"/>
                    <a:gd name="T61" fmla="*/ 2147483647 h 369"/>
                    <a:gd name="T62" fmla="*/ 2147483647 w 354"/>
                    <a:gd name="T63" fmla="*/ 2147483647 h 369"/>
                    <a:gd name="T64" fmla="*/ 2147483647 w 354"/>
                    <a:gd name="T65" fmla="*/ 2147483647 h 369"/>
                    <a:gd name="T66" fmla="*/ 2147483647 w 354"/>
                    <a:gd name="T67" fmla="*/ 2147483647 h 369"/>
                    <a:gd name="T68" fmla="*/ 2147483647 w 354"/>
                    <a:gd name="T69" fmla="*/ 2147483647 h 369"/>
                    <a:gd name="T70" fmla="*/ 2147483647 w 354"/>
                    <a:gd name="T71" fmla="*/ 2147483647 h 369"/>
                    <a:gd name="T72" fmla="*/ 2147483647 w 354"/>
                    <a:gd name="T73" fmla="*/ 2147483647 h 369"/>
                    <a:gd name="T74" fmla="*/ 2147483647 w 354"/>
                    <a:gd name="T75" fmla="*/ 2147483647 h 369"/>
                    <a:gd name="T76" fmla="*/ 2147483647 w 354"/>
                    <a:gd name="T77" fmla="*/ 2147483647 h 369"/>
                    <a:gd name="T78" fmla="*/ 2147483647 w 354"/>
                    <a:gd name="T79" fmla="*/ 2147483647 h 369"/>
                    <a:gd name="T80" fmla="*/ 2147483647 w 354"/>
                    <a:gd name="T81" fmla="*/ 2147483647 h 369"/>
                    <a:gd name="T82" fmla="*/ 2147483647 w 354"/>
                    <a:gd name="T83" fmla="*/ 2147483647 h 369"/>
                    <a:gd name="T84" fmla="*/ 2147483647 w 354"/>
                    <a:gd name="T85" fmla="*/ 2147483647 h 369"/>
                    <a:gd name="T86" fmla="*/ 2147483647 w 354"/>
                    <a:gd name="T87" fmla="*/ 2147483647 h 369"/>
                    <a:gd name="T88" fmla="*/ 2147483647 w 354"/>
                    <a:gd name="T89" fmla="*/ 2147483647 h 369"/>
                    <a:gd name="T90" fmla="*/ 2147483647 w 354"/>
                    <a:gd name="T91" fmla="*/ 2147483647 h 369"/>
                    <a:gd name="T92" fmla="*/ 2147483647 w 354"/>
                    <a:gd name="T93" fmla="*/ 2147483647 h 369"/>
                    <a:gd name="T94" fmla="*/ 2147483647 w 354"/>
                    <a:gd name="T95" fmla="*/ 2147483647 h 369"/>
                    <a:gd name="T96" fmla="*/ 2147483647 w 354"/>
                    <a:gd name="T97" fmla="*/ 2147483647 h 369"/>
                    <a:gd name="T98" fmla="*/ 2147483647 w 354"/>
                    <a:gd name="T99" fmla="*/ 2147483647 h 369"/>
                    <a:gd name="T100" fmla="*/ 2147483647 w 354"/>
                    <a:gd name="T101" fmla="*/ 2147483647 h 369"/>
                    <a:gd name="T102" fmla="*/ 2147483647 w 354"/>
                    <a:gd name="T103" fmla="*/ 2147483647 h 369"/>
                    <a:gd name="T104" fmla="*/ 2147483647 w 354"/>
                    <a:gd name="T105" fmla="*/ 2147483647 h 369"/>
                    <a:gd name="T106" fmla="*/ 2147483647 w 354"/>
                    <a:gd name="T107" fmla="*/ 2147483647 h 369"/>
                    <a:gd name="T108" fmla="*/ 2147483647 w 354"/>
                    <a:gd name="T109" fmla="*/ 2147483647 h 369"/>
                    <a:gd name="T110" fmla="*/ 2147483647 w 354"/>
                    <a:gd name="T111" fmla="*/ 2147483647 h 369"/>
                    <a:gd name="T112" fmla="*/ 2147483647 w 354"/>
                    <a:gd name="T113" fmla="*/ 2147483647 h 369"/>
                    <a:gd name="T114" fmla="*/ 2147483647 w 354"/>
                    <a:gd name="T115" fmla="*/ 2147483647 h 369"/>
                    <a:gd name="T116" fmla="*/ 2147483647 w 354"/>
                    <a:gd name="T117" fmla="*/ 2147483647 h 369"/>
                    <a:gd name="T118" fmla="*/ 2147483647 w 354"/>
                    <a:gd name="T119" fmla="*/ 2147483647 h 369"/>
                    <a:gd name="T120" fmla="*/ 2147483647 w 354"/>
                    <a:gd name="T121" fmla="*/ 2147483647 h 369"/>
                    <a:gd name="T122" fmla="*/ 2147483647 w 354"/>
                    <a:gd name="T123" fmla="*/ 2147483647 h 3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4"/>
                    <a:gd name="T187" fmla="*/ 0 h 369"/>
                    <a:gd name="T188" fmla="*/ 354 w 354"/>
                    <a:gd name="T189" fmla="*/ 369 h 3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4" h="369">
                      <a:moveTo>
                        <a:pt x="265" y="0"/>
                      </a:moveTo>
                      <a:lnTo>
                        <a:pt x="269" y="0"/>
                      </a:lnTo>
                      <a:lnTo>
                        <a:pt x="274" y="0"/>
                      </a:lnTo>
                      <a:lnTo>
                        <a:pt x="278" y="0"/>
                      </a:lnTo>
                      <a:lnTo>
                        <a:pt x="282" y="0"/>
                      </a:lnTo>
                      <a:lnTo>
                        <a:pt x="287" y="0"/>
                      </a:lnTo>
                      <a:lnTo>
                        <a:pt x="287" y="5"/>
                      </a:lnTo>
                      <a:lnTo>
                        <a:pt x="287" y="9"/>
                      </a:lnTo>
                      <a:lnTo>
                        <a:pt x="291" y="9"/>
                      </a:lnTo>
                      <a:lnTo>
                        <a:pt x="291" y="13"/>
                      </a:lnTo>
                      <a:lnTo>
                        <a:pt x="296" y="13"/>
                      </a:lnTo>
                      <a:lnTo>
                        <a:pt x="296" y="18"/>
                      </a:lnTo>
                      <a:lnTo>
                        <a:pt x="300" y="22"/>
                      </a:lnTo>
                      <a:lnTo>
                        <a:pt x="305" y="22"/>
                      </a:lnTo>
                      <a:lnTo>
                        <a:pt x="305" y="26"/>
                      </a:lnTo>
                      <a:lnTo>
                        <a:pt x="300" y="26"/>
                      </a:lnTo>
                      <a:lnTo>
                        <a:pt x="300" y="31"/>
                      </a:lnTo>
                      <a:lnTo>
                        <a:pt x="300" y="35"/>
                      </a:lnTo>
                      <a:lnTo>
                        <a:pt x="305" y="39"/>
                      </a:lnTo>
                      <a:lnTo>
                        <a:pt x="309" y="44"/>
                      </a:lnTo>
                      <a:lnTo>
                        <a:pt x="314" y="44"/>
                      </a:lnTo>
                      <a:lnTo>
                        <a:pt x="318" y="44"/>
                      </a:lnTo>
                      <a:lnTo>
                        <a:pt x="323" y="44"/>
                      </a:lnTo>
                      <a:lnTo>
                        <a:pt x="327" y="48"/>
                      </a:lnTo>
                      <a:lnTo>
                        <a:pt x="327" y="44"/>
                      </a:lnTo>
                      <a:lnTo>
                        <a:pt x="332" y="44"/>
                      </a:lnTo>
                      <a:lnTo>
                        <a:pt x="336" y="48"/>
                      </a:lnTo>
                      <a:lnTo>
                        <a:pt x="341" y="48"/>
                      </a:lnTo>
                      <a:lnTo>
                        <a:pt x="345" y="48"/>
                      </a:lnTo>
                      <a:lnTo>
                        <a:pt x="350" y="48"/>
                      </a:lnTo>
                      <a:lnTo>
                        <a:pt x="354" y="48"/>
                      </a:lnTo>
                      <a:lnTo>
                        <a:pt x="354" y="57"/>
                      </a:lnTo>
                      <a:lnTo>
                        <a:pt x="354" y="61"/>
                      </a:lnTo>
                      <a:lnTo>
                        <a:pt x="350" y="65"/>
                      </a:lnTo>
                      <a:lnTo>
                        <a:pt x="345" y="65"/>
                      </a:lnTo>
                      <a:lnTo>
                        <a:pt x="341" y="61"/>
                      </a:lnTo>
                      <a:lnTo>
                        <a:pt x="336" y="61"/>
                      </a:lnTo>
                      <a:lnTo>
                        <a:pt x="332" y="65"/>
                      </a:lnTo>
                      <a:lnTo>
                        <a:pt x="327" y="65"/>
                      </a:lnTo>
                      <a:lnTo>
                        <a:pt x="327" y="61"/>
                      </a:lnTo>
                      <a:lnTo>
                        <a:pt x="323" y="61"/>
                      </a:lnTo>
                      <a:lnTo>
                        <a:pt x="323" y="65"/>
                      </a:lnTo>
                      <a:lnTo>
                        <a:pt x="323" y="70"/>
                      </a:lnTo>
                      <a:lnTo>
                        <a:pt x="323" y="74"/>
                      </a:lnTo>
                      <a:lnTo>
                        <a:pt x="323" y="78"/>
                      </a:lnTo>
                      <a:lnTo>
                        <a:pt x="323" y="87"/>
                      </a:lnTo>
                      <a:lnTo>
                        <a:pt x="323" y="91"/>
                      </a:lnTo>
                      <a:lnTo>
                        <a:pt x="323" y="96"/>
                      </a:lnTo>
                      <a:lnTo>
                        <a:pt x="323" y="100"/>
                      </a:lnTo>
                      <a:lnTo>
                        <a:pt x="323" y="105"/>
                      </a:lnTo>
                      <a:lnTo>
                        <a:pt x="327" y="105"/>
                      </a:lnTo>
                      <a:lnTo>
                        <a:pt x="332" y="105"/>
                      </a:lnTo>
                      <a:lnTo>
                        <a:pt x="336" y="105"/>
                      </a:lnTo>
                      <a:lnTo>
                        <a:pt x="336" y="109"/>
                      </a:lnTo>
                      <a:lnTo>
                        <a:pt x="336" y="113"/>
                      </a:lnTo>
                      <a:lnTo>
                        <a:pt x="336" y="118"/>
                      </a:lnTo>
                      <a:lnTo>
                        <a:pt x="336" y="122"/>
                      </a:lnTo>
                      <a:lnTo>
                        <a:pt x="336" y="126"/>
                      </a:lnTo>
                      <a:lnTo>
                        <a:pt x="336" y="131"/>
                      </a:lnTo>
                      <a:lnTo>
                        <a:pt x="336" y="135"/>
                      </a:lnTo>
                      <a:lnTo>
                        <a:pt x="336" y="139"/>
                      </a:lnTo>
                      <a:lnTo>
                        <a:pt x="341" y="139"/>
                      </a:lnTo>
                      <a:lnTo>
                        <a:pt x="341" y="144"/>
                      </a:lnTo>
                      <a:lnTo>
                        <a:pt x="341" y="148"/>
                      </a:lnTo>
                      <a:lnTo>
                        <a:pt x="341" y="152"/>
                      </a:lnTo>
                      <a:lnTo>
                        <a:pt x="345" y="152"/>
                      </a:lnTo>
                      <a:lnTo>
                        <a:pt x="345" y="157"/>
                      </a:lnTo>
                      <a:lnTo>
                        <a:pt x="345" y="161"/>
                      </a:lnTo>
                      <a:lnTo>
                        <a:pt x="345" y="165"/>
                      </a:lnTo>
                      <a:lnTo>
                        <a:pt x="350" y="165"/>
                      </a:lnTo>
                      <a:lnTo>
                        <a:pt x="354" y="170"/>
                      </a:lnTo>
                      <a:lnTo>
                        <a:pt x="354" y="174"/>
                      </a:lnTo>
                      <a:lnTo>
                        <a:pt x="354" y="178"/>
                      </a:lnTo>
                      <a:lnTo>
                        <a:pt x="354" y="183"/>
                      </a:lnTo>
                      <a:lnTo>
                        <a:pt x="350" y="183"/>
                      </a:lnTo>
                      <a:lnTo>
                        <a:pt x="345" y="187"/>
                      </a:lnTo>
                      <a:lnTo>
                        <a:pt x="341" y="187"/>
                      </a:lnTo>
                      <a:lnTo>
                        <a:pt x="336" y="191"/>
                      </a:lnTo>
                      <a:lnTo>
                        <a:pt x="332" y="191"/>
                      </a:lnTo>
                      <a:lnTo>
                        <a:pt x="332" y="196"/>
                      </a:lnTo>
                      <a:lnTo>
                        <a:pt x="327" y="200"/>
                      </a:lnTo>
                      <a:lnTo>
                        <a:pt x="323" y="200"/>
                      </a:lnTo>
                      <a:lnTo>
                        <a:pt x="318" y="200"/>
                      </a:lnTo>
                      <a:lnTo>
                        <a:pt x="314" y="204"/>
                      </a:lnTo>
                      <a:lnTo>
                        <a:pt x="314" y="209"/>
                      </a:lnTo>
                      <a:lnTo>
                        <a:pt x="314" y="213"/>
                      </a:lnTo>
                      <a:lnTo>
                        <a:pt x="314" y="217"/>
                      </a:lnTo>
                      <a:lnTo>
                        <a:pt x="314" y="222"/>
                      </a:lnTo>
                      <a:lnTo>
                        <a:pt x="309" y="226"/>
                      </a:lnTo>
                      <a:lnTo>
                        <a:pt x="305" y="230"/>
                      </a:lnTo>
                      <a:lnTo>
                        <a:pt x="305" y="235"/>
                      </a:lnTo>
                      <a:lnTo>
                        <a:pt x="300" y="239"/>
                      </a:lnTo>
                      <a:lnTo>
                        <a:pt x="300" y="243"/>
                      </a:lnTo>
                      <a:lnTo>
                        <a:pt x="300" y="248"/>
                      </a:lnTo>
                      <a:lnTo>
                        <a:pt x="300" y="252"/>
                      </a:lnTo>
                      <a:lnTo>
                        <a:pt x="300" y="256"/>
                      </a:lnTo>
                      <a:lnTo>
                        <a:pt x="300" y="265"/>
                      </a:lnTo>
                      <a:lnTo>
                        <a:pt x="300" y="274"/>
                      </a:lnTo>
                      <a:lnTo>
                        <a:pt x="296" y="282"/>
                      </a:lnTo>
                      <a:lnTo>
                        <a:pt x="296" y="287"/>
                      </a:lnTo>
                      <a:lnTo>
                        <a:pt x="296" y="291"/>
                      </a:lnTo>
                      <a:lnTo>
                        <a:pt x="291" y="295"/>
                      </a:lnTo>
                      <a:lnTo>
                        <a:pt x="291" y="300"/>
                      </a:lnTo>
                      <a:lnTo>
                        <a:pt x="291" y="308"/>
                      </a:lnTo>
                      <a:lnTo>
                        <a:pt x="287" y="313"/>
                      </a:lnTo>
                      <a:lnTo>
                        <a:pt x="287" y="317"/>
                      </a:lnTo>
                      <a:lnTo>
                        <a:pt x="287" y="321"/>
                      </a:lnTo>
                      <a:lnTo>
                        <a:pt x="282" y="326"/>
                      </a:lnTo>
                      <a:lnTo>
                        <a:pt x="278" y="334"/>
                      </a:lnTo>
                      <a:lnTo>
                        <a:pt x="278" y="330"/>
                      </a:lnTo>
                      <a:lnTo>
                        <a:pt x="274" y="330"/>
                      </a:lnTo>
                      <a:lnTo>
                        <a:pt x="269" y="330"/>
                      </a:lnTo>
                      <a:lnTo>
                        <a:pt x="269" y="326"/>
                      </a:lnTo>
                      <a:lnTo>
                        <a:pt x="265" y="326"/>
                      </a:lnTo>
                      <a:lnTo>
                        <a:pt x="260" y="326"/>
                      </a:lnTo>
                      <a:lnTo>
                        <a:pt x="256" y="326"/>
                      </a:lnTo>
                      <a:lnTo>
                        <a:pt x="256" y="321"/>
                      </a:lnTo>
                      <a:lnTo>
                        <a:pt x="251" y="321"/>
                      </a:lnTo>
                      <a:lnTo>
                        <a:pt x="247" y="321"/>
                      </a:lnTo>
                      <a:lnTo>
                        <a:pt x="247" y="317"/>
                      </a:lnTo>
                      <a:lnTo>
                        <a:pt x="242" y="321"/>
                      </a:lnTo>
                      <a:lnTo>
                        <a:pt x="238" y="321"/>
                      </a:lnTo>
                      <a:lnTo>
                        <a:pt x="233" y="321"/>
                      </a:lnTo>
                      <a:lnTo>
                        <a:pt x="229" y="321"/>
                      </a:lnTo>
                      <a:lnTo>
                        <a:pt x="224" y="317"/>
                      </a:lnTo>
                      <a:lnTo>
                        <a:pt x="224" y="321"/>
                      </a:lnTo>
                      <a:lnTo>
                        <a:pt x="220" y="317"/>
                      </a:lnTo>
                      <a:lnTo>
                        <a:pt x="215" y="317"/>
                      </a:lnTo>
                      <a:lnTo>
                        <a:pt x="211" y="317"/>
                      </a:lnTo>
                      <a:lnTo>
                        <a:pt x="206" y="317"/>
                      </a:lnTo>
                      <a:lnTo>
                        <a:pt x="202" y="317"/>
                      </a:lnTo>
                      <a:lnTo>
                        <a:pt x="202" y="321"/>
                      </a:lnTo>
                      <a:lnTo>
                        <a:pt x="197" y="326"/>
                      </a:lnTo>
                      <a:lnTo>
                        <a:pt x="197" y="330"/>
                      </a:lnTo>
                      <a:lnTo>
                        <a:pt x="197" y="334"/>
                      </a:lnTo>
                      <a:lnTo>
                        <a:pt x="193" y="339"/>
                      </a:lnTo>
                      <a:lnTo>
                        <a:pt x="188" y="343"/>
                      </a:lnTo>
                      <a:lnTo>
                        <a:pt x="184" y="347"/>
                      </a:lnTo>
                      <a:lnTo>
                        <a:pt x="179" y="352"/>
                      </a:lnTo>
                      <a:lnTo>
                        <a:pt x="175" y="352"/>
                      </a:lnTo>
                      <a:lnTo>
                        <a:pt x="170" y="352"/>
                      </a:lnTo>
                      <a:lnTo>
                        <a:pt x="166" y="352"/>
                      </a:lnTo>
                      <a:lnTo>
                        <a:pt x="161" y="352"/>
                      </a:lnTo>
                      <a:lnTo>
                        <a:pt x="161" y="356"/>
                      </a:lnTo>
                      <a:lnTo>
                        <a:pt x="157" y="356"/>
                      </a:lnTo>
                      <a:lnTo>
                        <a:pt x="152" y="356"/>
                      </a:lnTo>
                      <a:lnTo>
                        <a:pt x="152" y="360"/>
                      </a:lnTo>
                      <a:lnTo>
                        <a:pt x="144" y="360"/>
                      </a:lnTo>
                      <a:lnTo>
                        <a:pt x="139" y="360"/>
                      </a:lnTo>
                      <a:lnTo>
                        <a:pt x="135" y="360"/>
                      </a:lnTo>
                      <a:lnTo>
                        <a:pt x="130" y="365"/>
                      </a:lnTo>
                      <a:lnTo>
                        <a:pt x="130" y="369"/>
                      </a:lnTo>
                      <a:lnTo>
                        <a:pt x="126" y="369"/>
                      </a:lnTo>
                      <a:lnTo>
                        <a:pt x="117" y="365"/>
                      </a:lnTo>
                      <a:lnTo>
                        <a:pt x="117" y="360"/>
                      </a:lnTo>
                      <a:lnTo>
                        <a:pt x="112" y="360"/>
                      </a:lnTo>
                      <a:lnTo>
                        <a:pt x="112" y="356"/>
                      </a:lnTo>
                      <a:lnTo>
                        <a:pt x="108" y="352"/>
                      </a:lnTo>
                      <a:lnTo>
                        <a:pt x="108" y="356"/>
                      </a:lnTo>
                      <a:lnTo>
                        <a:pt x="99" y="360"/>
                      </a:lnTo>
                      <a:lnTo>
                        <a:pt x="94" y="360"/>
                      </a:lnTo>
                      <a:lnTo>
                        <a:pt x="90" y="360"/>
                      </a:lnTo>
                      <a:lnTo>
                        <a:pt x="85" y="360"/>
                      </a:lnTo>
                      <a:lnTo>
                        <a:pt x="81" y="360"/>
                      </a:lnTo>
                      <a:lnTo>
                        <a:pt x="76" y="356"/>
                      </a:lnTo>
                      <a:lnTo>
                        <a:pt x="72" y="356"/>
                      </a:lnTo>
                      <a:lnTo>
                        <a:pt x="67" y="352"/>
                      </a:lnTo>
                      <a:lnTo>
                        <a:pt x="63" y="352"/>
                      </a:lnTo>
                      <a:lnTo>
                        <a:pt x="58" y="356"/>
                      </a:lnTo>
                      <a:lnTo>
                        <a:pt x="54" y="356"/>
                      </a:lnTo>
                      <a:lnTo>
                        <a:pt x="54" y="352"/>
                      </a:lnTo>
                      <a:lnTo>
                        <a:pt x="49" y="347"/>
                      </a:lnTo>
                      <a:lnTo>
                        <a:pt x="45" y="343"/>
                      </a:lnTo>
                      <a:lnTo>
                        <a:pt x="40" y="343"/>
                      </a:lnTo>
                      <a:lnTo>
                        <a:pt x="40" y="339"/>
                      </a:lnTo>
                      <a:lnTo>
                        <a:pt x="36" y="339"/>
                      </a:lnTo>
                      <a:lnTo>
                        <a:pt x="31" y="339"/>
                      </a:lnTo>
                      <a:lnTo>
                        <a:pt x="27" y="339"/>
                      </a:lnTo>
                      <a:lnTo>
                        <a:pt x="22" y="334"/>
                      </a:lnTo>
                      <a:lnTo>
                        <a:pt x="22" y="330"/>
                      </a:lnTo>
                      <a:lnTo>
                        <a:pt x="18" y="326"/>
                      </a:lnTo>
                      <a:lnTo>
                        <a:pt x="18" y="321"/>
                      </a:lnTo>
                      <a:lnTo>
                        <a:pt x="18" y="317"/>
                      </a:lnTo>
                      <a:lnTo>
                        <a:pt x="14" y="313"/>
                      </a:lnTo>
                      <a:lnTo>
                        <a:pt x="9" y="308"/>
                      </a:lnTo>
                      <a:lnTo>
                        <a:pt x="14" y="308"/>
                      </a:lnTo>
                      <a:lnTo>
                        <a:pt x="14" y="304"/>
                      </a:lnTo>
                      <a:lnTo>
                        <a:pt x="18" y="304"/>
                      </a:lnTo>
                      <a:lnTo>
                        <a:pt x="22" y="304"/>
                      </a:lnTo>
                      <a:lnTo>
                        <a:pt x="22" y="300"/>
                      </a:lnTo>
                      <a:lnTo>
                        <a:pt x="27" y="300"/>
                      </a:lnTo>
                      <a:lnTo>
                        <a:pt x="27" y="295"/>
                      </a:lnTo>
                      <a:lnTo>
                        <a:pt x="31" y="295"/>
                      </a:lnTo>
                      <a:lnTo>
                        <a:pt x="31" y="291"/>
                      </a:lnTo>
                      <a:lnTo>
                        <a:pt x="31" y="287"/>
                      </a:lnTo>
                      <a:lnTo>
                        <a:pt x="31" y="282"/>
                      </a:lnTo>
                      <a:lnTo>
                        <a:pt x="31" y="278"/>
                      </a:lnTo>
                      <a:lnTo>
                        <a:pt x="36" y="274"/>
                      </a:lnTo>
                      <a:lnTo>
                        <a:pt x="36" y="269"/>
                      </a:lnTo>
                      <a:lnTo>
                        <a:pt x="40" y="269"/>
                      </a:lnTo>
                      <a:lnTo>
                        <a:pt x="40" y="265"/>
                      </a:lnTo>
                      <a:lnTo>
                        <a:pt x="45" y="265"/>
                      </a:lnTo>
                      <a:lnTo>
                        <a:pt x="49" y="265"/>
                      </a:lnTo>
                      <a:lnTo>
                        <a:pt x="49" y="261"/>
                      </a:lnTo>
                      <a:lnTo>
                        <a:pt x="54" y="261"/>
                      </a:lnTo>
                      <a:lnTo>
                        <a:pt x="58" y="261"/>
                      </a:lnTo>
                      <a:lnTo>
                        <a:pt x="58" y="256"/>
                      </a:lnTo>
                      <a:lnTo>
                        <a:pt x="63" y="256"/>
                      </a:lnTo>
                      <a:lnTo>
                        <a:pt x="63" y="252"/>
                      </a:lnTo>
                      <a:lnTo>
                        <a:pt x="63" y="248"/>
                      </a:lnTo>
                      <a:lnTo>
                        <a:pt x="67" y="243"/>
                      </a:lnTo>
                      <a:lnTo>
                        <a:pt x="67" y="239"/>
                      </a:lnTo>
                      <a:lnTo>
                        <a:pt x="67" y="235"/>
                      </a:lnTo>
                      <a:lnTo>
                        <a:pt x="67" y="230"/>
                      </a:lnTo>
                      <a:lnTo>
                        <a:pt x="67" y="226"/>
                      </a:lnTo>
                      <a:lnTo>
                        <a:pt x="72" y="222"/>
                      </a:lnTo>
                      <a:lnTo>
                        <a:pt x="72" y="217"/>
                      </a:lnTo>
                      <a:lnTo>
                        <a:pt x="76" y="217"/>
                      </a:lnTo>
                      <a:lnTo>
                        <a:pt x="81" y="217"/>
                      </a:lnTo>
                      <a:lnTo>
                        <a:pt x="81" y="213"/>
                      </a:lnTo>
                      <a:lnTo>
                        <a:pt x="85" y="209"/>
                      </a:lnTo>
                      <a:lnTo>
                        <a:pt x="85" y="204"/>
                      </a:lnTo>
                      <a:lnTo>
                        <a:pt x="85" y="200"/>
                      </a:lnTo>
                      <a:lnTo>
                        <a:pt x="81" y="196"/>
                      </a:lnTo>
                      <a:lnTo>
                        <a:pt x="81" y="200"/>
                      </a:lnTo>
                      <a:lnTo>
                        <a:pt x="76" y="200"/>
                      </a:lnTo>
                      <a:lnTo>
                        <a:pt x="76" y="204"/>
                      </a:lnTo>
                      <a:lnTo>
                        <a:pt x="81" y="204"/>
                      </a:lnTo>
                      <a:lnTo>
                        <a:pt x="76" y="204"/>
                      </a:lnTo>
                      <a:lnTo>
                        <a:pt x="76" y="209"/>
                      </a:lnTo>
                      <a:lnTo>
                        <a:pt x="72" y="209"/>
                      </a:lnTo>
                      <a:lnTo>
                        <a:pt x="67" y="209"/>
                      </a:lnTo>
                      <a:lnTo>
                        <a:pt x="63" y="209"/>
                      </a:lnTo>
                      <a:lnTo>
                        <a:pt x="58" y="209"/>
                      </a:lnTo>
                      <a:lnTo>
                        <a:pt x="54" y="209"/>
                      </a:lnTo>
                      <a:lnTo>
                        <a:pt x="54" y="213"/>
                      </a:lnTo>
                      <a:lnTo>
                        <a:pt x="49" y="213"/>
                      </a:lnTo>
                      <a:lnTo>
                        <a:pt x="45" y="213"/>
                      </a:lnTo>
                      <a:lnTo>
                        <a:pt x="40" y="209"/>
                      </a:lnTo>
                      <a:lnTo>
                        <a:pt x="40" y="204"/>
                      </a:lnTo>
                      <a:lnTo>
                        <a:pt x="40" y="200"/>
                      </a:lnTo>
                      <a:lnTo>
                        <a:pt x="36" y="200"/>
                      </a:lnTo>
                      <a:lnTo>
                        <a:pt x="36" y="196"/>
                      </a:lnTo>
                      <a:lnTo>
                        <a:pt x="40" y="191"/>
                      </a:lnTo>
                      <a:lnTo>
                        <a:pt x="45" y="187"/>
                      </a:lnTo>
                      <a:lnTo>
                        <a:pt x="49" y="187"/>
                      </a:lnTo>
                      <a:lnTo>
                        <a:pt x="49" y="183"/>
                      </a:lnTo>
                      <a:lnTo>
                        <a:pt x="54" y="178"/>
                      </a:lnTo>
                      <a:lnTo>
                        <a:pt x="54" y="174"/>
                      </a:lnTo>
                      <a:lnTo>
                        <a:pt x="58" y="174"/>
                      </a:lnTo>
                      <a:lnTo>
                        <a:pt x="54" y="170"/>
                      </a:lnTo>
                      <a:lnTo>
                        <a:pt x="49" y="165"/>
                      </a:lnTo>
                      <a:lnTo>
                        <a:pt x="49" y="161"/>
                      </a:lnTo>
                      <a:lnTo>
                        <a:pt x="45" y="165"/>
                      </a:lnTo>
                      <a:lnTo>
                        <a:pt x="45" y="170"/>
                      </a:lnTo>
                      <a:lnTo>
                        <a:pt x="40" y="170"/>
                      </a:lnTo>
                      <a:lnTo>
                        <a:pt x="40" y="174"/>
                      </a:lnTo>
                      <a:lnTo>
                        <a:pt x="36" y="174"/>
                      </a:lnTo>
                      <a:lnTo>
                        <a:pt x="36" y="178"/>
                      </a:lnTo>
                      <a:lnTo>
                        <a:pt x="36" y="183"/>
                      </a:lnTo>
                      <a:lnTo>
                        <a:pt x="36" y="187"/>
                      </a:lnTo>
                      <a:lnTo>
                        <a:pt x="36" y="191"/>
                      </a:lnTo>
                      <a:lnTo>
                        <a:pt x="31" y="191"/>
                      </a:lnTo>
                      <a:lnTo>
                        <a:pt x="31" y="196"/>
                      </a:lnTo>
                      <a:lnTo>
                        <a:pt x="27" y="196"/>
                      </a:lnTo>
                      <a:lnTo>
                        <a:pt x="27" y="191"/>
                      </a:lnTo>
                      <a:lnTo>
                        <a:pt x="27" y="187"/>
                      </a:lnTo>
                      <a:lnTo>
                        <a:pt x="22" y="187"/>
                      </a:lnTo>
                      <a:lnTo>
                        <a:pt x="22" y="183"/>
                      </a:lnTo>
                      <a:lnTo>
                        <a:pt x="18" y="183"/>
                      </a:lnTo>
                      <a:lnTo>
                        <a:pt x="18" y="178"/>
                      </a:lnTo>
                      <a:lnTo>
                        <a:pt x="18" y="174"/>
                      </a:lnTo>
                      <a:lnTo>
                        <a:pt x="14" y="170"/>
                      </a:lnTo>
                      <a:lnTo>
                        <a:pt x="14" y="165"/>
                      </a:lnTo>
                      <a:lnTo>
                        <a:pt x="9" y="165"/>
                      </a:lnTo>
                      <a:lnTo>
                        <a:pt x="5" y="165"/>
                      </a:lnTo>
                      <a:lnTo>
                        <a:pt x="5" y="161"/>
                      </a:lnTo>
                      <a:lnTo>
                        <a:pt x="0" y="161"/>
                      </a:lnTo>
                      <a:lnTo>
                        <a:pt x="0" y="157"/>
                      </a:lnTo>
                      <a:lnTo>
                        <a:pt x="5" y="157"/>
                      </a:lnTo>
                      <a:lnTo>
                        <a:pt x="9" y="152"/>
                      </a:lnTo>
                      <a:lnTo>
                        <a:pt x="18" y="152"/>
                      </a:lnTo>
                      <a:lnTo>
                        <a:pt x="22" y="152"/>
                      </a:lnTo>
                      <a:lnTo>
                        <a:pt x="27" y="148"/>
                      </a:lnTo>
                      <a:lnTo>
                        <a:pt x="31" y="148"/>
                      </a:lnTo>
                      <a:lnTo>
                        <a:pt x="36" y="144"/>
                      </a:lnTo>
                      <a:lnTo>
                        <a:pt x="40" y="144"/>
                      </a:lnTo>
                      <a:lnTo>
                        <a:pt x="45" y="148"/>
                      </a:lnTo>
                      <a:lnTo>
                        <a:pt x="49" y="152"/>
                      </a:lnTo>
                      <a:lnTo>
                        <a:pt x="54" y="152"/>
                      </a:lnTo>
                      <a:lnTo>
                        <a:pt x="58" y="152"/>
                      </a:lnTo>
                      <a:lnTo>
                        <a:pt x="63" y="157"/>
                      </a:lnTo>
                      <a:lnTo>
                        <a:pt x="67" y="157"/>
                      </a:lnTo>
                      <a:lnTo>
                        <a:pt x="72" y="157"/>
                      </a:lnTo>
                      <a:lnTo>
                        <a:pt x="76" y="157"/>
                      </a:lnTo>
                      <a:lnTo>
                        <a:pt x="81" y="161"/>
                      </a:lnTo>
                      <a:lnTo>
                        <a:pt x="85" y="161"/>
                      </a:lnTo>
                      <a:lnTo>
                        <a:pt x="90" y="161"/>
                      </a:lnTo>
                      <a:lnTo>
                        <a:pt x="94" y="161"/>
                      </a:lnTo>
                      <a:lnTo>
                        <a:pt x="99" y="161"/>
                      </a:lnTo>
                      <a:lnTo>
                        <a:pt x="103" y="161"/>
                      </a:lnTo>
                      <a:lnTo>
                        <a:pt x="108" y="165"/>
                      </a:lnTo>
                      <a:lnTo>
                        <a:pt x="112" y="165"/>
                      </a:lnTo>
                      <a:lnTo>
                        <a:pt x="117" y="170"/>
                      </a:lnTo>
                      <a:lnTo>
                        <a:pt x="121" y="170"/>
                      </a:lnTo>
                      <a:lnTo>
                        <a:pt x="126" y="174"/>
                      </a:lnTo>
                      <a:lnTo>
                        <a:pt x="130" y="174"/>
                      </a:lnTo>
                      <a:lnTo>
                        <a:pt x="135" y="178"/>
                      </a:lnTo>
                      <a:lnTo>
                        <a:pt x="139" y="178"/>
                      </a:lnTo>
                      <a:lnTo>
                        <a:pt x="144" y="178"/>
                      </a:lnTo>
                      <a:lnTo>
                        <a:pt x="148" y="178"/>
                      </a:lnTo>
                      <a:lnTo>
                        <a:pt x="152" y="178"/>
                      </a:lnTo>
                      <a:lnTo>
                        <a:pt x="157" y="178"/>
                      </a:lnTo>
                      <a:lnTo>
                        <a:pt x="161" y="178"/>
                      </a:lnTo>
                      <a:lnTo>
                        <a:pt x="166" y="178"/>
                      </a:lnTo>
                      <a:lnTo>
                        <a:pt x="166" y="174"/>
                      </a:lnTo>
                      <a:lnTo>
                        <a:pt x="170" y="174"/>
                      </a:lnTo>
                      <a:lnTo>
                        <a:pt x="175" y="174"/>
                      </a:lnTo>
                      <a:lnTo>
                        <a:pt x="175" y="170"/>
                      </a:lnTo>
                      <a:lnTo>
                        <a:pt x="179" y="170"/>
                      </a:lnTo>
                      <a:lnTo>
                        <a:pt x="179" y="165"/>
                      </a:lnTo>
                      <a:lnTo>
                        <a:pt x="184" y="165"/>
                      </a:lnTo>
                      <a:lnTo>
                        <a:pt x="188" y="165"/>
                      </a:lnTo>
                      <a:lnTo>
                        <a:pt x="188" y="161"/>
                      </a:lnTo>
                      <a:lnTo>
                        <a:pt x="193" y="161"/>
                      </a:lnTo>
                      <a:lnTo>
                        <a:pt x="193" y="157"/>
                      </a:lnTo>
                      <a:lnTo>
                        <a:pt x="197" y="157"/>
                      </a:lnTo>
                      <a:lnTo>
                        <a:pt x="202" y="157"/>
                      </a:lnTo>
                      <a:lnTo>
                        <a:pt x="202" y="152"/>
                      </a:lnTo>
                      <a:lnTo>
                        <a:pt x="202" y="148"/>
                      </a:lnTo>
                      <a:lnTo>
                        <a:pt x="197" y="144"/>
                      </a:lnTo>
                      <a:lnTo>
                        <a:pt x="193" y="139"/>
                      </a:lnTo>
                      <a:lnTo>
                        <a:pt x="193" y="135"/>
                      </a:lnTo>
                      <a:lnTo>
                        <a:pt x="188" y="135"/>
                      </a:lnTo>
                      <a:lnTo>
                        <a:pt x="188" y="131"/>
                      </a:lnTo>
                      <a:lnTo>
                        <a:pt x="188" y="126"/>
                      </a:lnTo>
                      <a:lnTo>
                        <a:pt x="188" y="122"/>
                      </a:lnTo>
                      <a:lnTo>
                        <a:pt x="188" y="118"/>
                      </a:lnTo>
                      <a:lnTo>
                        <a:pt x="184" y="118"/>
                      </a:lnTo>
                      <a:lnTo>
                        <a:pt x="184" y="113"/>
                      </a:lnTo>
                      <a:lnTo>
                        <a:pt x="179" y="109"/>
                      </a:lnTo>
                      <a:lnTo>
                        <a:pt x="179" y="105"/>
                      </a:lnTo>
                      <a:lnTo>
                        <a:pt x="184" y="100"/>
                      </a:lnTo>
                      <a:lnTo>
                        <a:pt x="188" y="100"/>
                      </a:lnTo>
                      <a:lnTo>
                        <a:pt x="193" y="96"/>
                      </a:lnTo>
                      <a:lnTo>
                        <a:pt x="197" y="96"/>
                      </a:lnTo>
                      <a:lnTo>
                        <a:pt x="197" y="91"/>
                      </a:lnTo>
                      <a:lnTo>
                        <a:pt x="202" y="87"/>
                      </a:lnTo>
                      <a:lnTo>
                        <a:pt x="202" y="83"/>
                      </a:lnTo>
                      <a:lnTo>
                        <a:pt x="202" y="78"/>
                      </a:lnTo>
                      <a:lnTo>
                        <a:pt x="206" y="74"/>
                      </a:lnTo>
                      <a:lnTo>
                        <a:pt x="206" y="70"/>
                      </a:lnTo>
                      <a:lnTo>
                        <a:pt x="211" y="65"/>
                      </a:lnTo>
                      <a:lnTo>
                        <a:pt x="211" y="61"/>
                      </a:lnTo>
                      <a:lnTo>
                        <a:pt x="211" y="57"/>
                      </a:lnTo>
                      <a:lnTo>
                        <a:pt x="215" y="52"/>
                      </a:lnTo>
                      <a:lnTo>
                        <a:pt x="215" y="48"/>
                      </a:lnTo>
                      <a:lnTo>
                        <a:pt x="215" y="44"/>
                      </a:lnTo>
                      <a:lnTo>
                        <a:pt x="220" y="44"/>
                      </a:lnTo>
                      <a:lnTo>
                        <a:pt x="224" y="39"/>
                      </a:lnTo>
                      <a:lnTo>
                        <a:pt x="224" y="35"/>
                      </a:lnTo>
                      <a:lnTo>
                        <a:pt x="229" y="35"/>
                      </a:lnTo>
                      <a:lnTo>
                        <a:pt x="229" y="31"/>
                      </a:lnTo>
                      <a:lnTo>
                        <a:pt x="233" y="31"/>
                      </a:lnTo>
                      <a:lnTo>
                        <a:pt x="238" y="26"/>
                      </a:lnTo>
                      <a:lnTo>
                        <a:pt x="242" y="26"/>
                      </a:lnTo>
                      <a:lnTo>
                        <a:pt x="247" y="26"/>
                      </a:lnTo>
                      <a:lnTo>
                        <a:pt x="247" y="22"/>
                      </a:lnTo>
                      <a:lnTo>
                        <a:pt x="251" y="22"/>
                      </a:lnTo>
                      <a:lnTo>
                        <a:pt x="251" y="18"/>
                      </a:lnTo>
                      <a:lnTo>
                        <a:pt x="256" y="13"/>
                      </a:lnTo>
                      <a:lnTo>
                        <a:pt x="260" y="13"/>
                      </a:lnTo>
                      <a:lnTo>
                        <a:pt x="260" y="9"/>
                      </a:lnTo>
                      <a:lnTo>
                        <a:pt x="260" y="5"/>
                      </a:lnTo>
                      <a:lnTo>
                        <a:pt x="260" y="0"/>
                      </a:lnTo>
                      <a:lnTo>
                        <a:pt x="265" y="0"/>
                      </a:lnTo>
                      <a:close/>
                    </a:path>
                  </a:pathLst>
                </a:custGeom>
                <a:solidFill>
                  <a:schemeClr val="accent4">
                    <a:lumMod val="20000"/>
                    <a:lumOff val="80000"/>
                  </a:schemeClr>
                </a:solidFill>
                <a:ln w="6350" algn="ctr">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VV </a:t>
                  </a:r>
                  <a:endParaRPr lang="es-CO" sz="900" dirty="0">
                    <a:solidFill>
                      <a:prstClr val="black"/>
                    </a:solidFill>
                    <a:latin typeface="Cambria"/>
                    <a:ea typeface="MS Mincho"/>
                    <a:cs typeface="Times New Roman"/>
                  </a:endParaRPr>
                </a:p>
              </p:txBody>
            </p:sp>
            <p:sp>
              <p:nvSpPr>
                <p:cNvPr id="16" name="Freeform 88"/>
                <p:cNvSpPr>
                  <a:spLocks/>
                </p:cNvSpPr>
                <p:nvPr/>
              </p:nvSpPr>
              <p:spPr bwMode="auto">
                <a:xfrm>
                  <a:off x="3367140" y="2320925"/>
                  <a:ext cx="571500" cy="762000"/>
                </a:xfrm>
                <a:custGeom>
                  <a:avLst/>
                  <a:gdLst>
                    <a:gd name="T0" fmla="*/ 2147483647 w 309"/>
                    <a:gd name="T1" fmla="*/ 2147483647 h 443"/>
                    <a:gd name="T2" fmla="*/ 2147483647 w 309"/>
                    <a:gd name="T3" fmla="*/ 2147483647 h 443"/>
                    <a:gd name="T4" fmla="*/ 2147483647 w 309"/>
                    <a:gd name="T5" fmla="*/ 2147483647 h 443"/>
                    <a:gd name="T6" fmla="*/ 2147483647 w 309"/>
                    <a:gd name="T7" fmla="*/ 2147483647 h 443"/>
                    <a:gd name="T8" fmla="*/ 2147483647 w 309"/>
                    <a:gd name="T9" fmla="*/ 2147483647 h 443"/>
                    <a:gd name="T10" fmla="*/ 2147483647 w 309"/>
                    <a:gd name="T11" fmla="*/ 0 h 443"/>
                    <a:gd name="T12" fmla="*/ 2147483647 w 309"/>
                    <a:gd name="T13" fmla="*/ 0 h 443"/>
                    <a:gd name="T14" fmla="*/ 2147483647 w 309"/>
                    <a:gd name="T15" fmla="*/ 2147483647 h 443"/>
                    <a:gd name="T16" fmla="*/ 2147483647 w 309"/>
                    <a:gd name="T17" fmla="*/ 2147483647 h 443"/>
                    <a:gd name="T18" fmla="*/ 2147483647 w 309"/>
                    <a:gd name="T19" fmla="*/ 2147483647 h 443"/>
                    <a:gd name="T20" fmla="*/ 2147483647 w 309"/>
                    <a:gd name="T21" fmla="*/ 2147483647 h 443"/>
                    <a:gd name="T22" fmla="*/ 2147483647 w 309"/>
                    <a:gd name="T23" fmla="*/ 2147483647 h 443"/>
                    <a:gd name="T24" fmla="*/ 2147483647 w 309"/>
                    <a:gd name="T25" fmla="*/ 2147483647 h 443"/>
                    <a:gd name="T26" fmla="*/ 2147483647 w 309"/>
                    <a:gd name="T27" fmla="*/ 2147483647 h 443"/>
                    <a:gd name="T28" fmla="*/ 2147483647 w 309"/>
                    <a:gd name="T29" fmla="*/ 2147483647 h 443"/>
                    <a:gd name="T30" fmla="*/ 2147483647 w 309"/>
                    <a:gd name="T31" fmla="*/ 2147483647 h 443"/>
                    <a:gd name="T32" fmla="*/ 2147483647 w 309"/>
                    <a:gd name="T33" fmla="*/ 2147483647 h 443"/>
                    <a:gd name="T34" fmla="*/ 2147483647 w 309"/>
                    <a:gd name="T35" fmla="*/ 2147483647 h 443"/>
                    <a:gd name="T36" fmla="*/ 2147483647 w 309"/>
                    <a:gd name="T37" fmla="*/ 2147483647 h 443"/>
                    <a:gd name="T38" fmla="*/ 2147483647 w 309"/>
                    <a:gd name="T39" fmla="*/ 2147483647 h 443"/>
                    <a:gd name="T40" fmla="*/ 2147483647 w 309"/>
                    <a:gd name="T41" fmla="*/ 2147483647 h 443"/>
                    <a:gd name="T42" fmla="*/ 2147483647 w 309"/>
                    <a:gd name="T43" fmla="*/ 2147483647 h 443"/>
                    <a:gd name="T44" fmla="*/ 2147483647 w 309"/>
                    <a:gd name="T45" fmla="*/ 2147483647 h 443"/>
                    <a:gd name="T46" fmla="*/ 2147483647 w 309"/>
                    <a:gd name="T47" fmla="*/ 2147483647 h 443"/>
                    <a:gd name="T48" fmla="*/ 2147483647 w 309"/>
                    <a:gd name="T49" fmla="*/ 2147483647 h 443"/>
                    <a:gd name="T50" fmla="*/ 2147483647 w 309"/>
                    <a:gd name="T51" fmla="*/ 2147483647 h 443"/>
                    <a:gd name="T52" fmla="*/ 2147483647 w 309"/>
                    <a:gd name="T53" fmla="*/ 2147483647 h 443"/>
                    <a:gd name="T54" fmla="*/ 2147483647 w 309"/>
                    <a:gd name="T55" fmla="*/ 2147483647 h 443"/>
                    <a:gd name="T56" fmla="*/ 2147483647 w 309"/>
                    <a:gd name="T57" fmla="*/ 2147483647 h 443"/>
                    <a:gd name="T58" fmla="*/ 2147483647 w 309"/>
                    <a:gd name="T59" fmla="*/ 2147483647 h 443"/>
                    <a:gd name="T60" fmla="*/ 2147483647 w 309"/>
                    <a:gd name="T61" fmla="*/ 2147483647 h 443"/>
                    <a:gd name="T62" fmla="*/ 2147483647 w 309"/>
                    <a:gd name="T63" fmla="*/ 2147483647 h 443"/>
                    <a:gd name="T64" fmla="*/ 2147483647 w 309"/>
                    <a:gd name="T65" fmla="*/ 2147483647 h 443"/>
                    <a:gd name="T66" fmla="*/ 2147483647 w 309"/>
                    <a:gd name="T67" fmla="*/ 2147483647 h 443"/>
                    <a:gd name="T68" fmla="*/ 2147483647 w 309"/>
                    <a:gd name="T69" fmla="*/ 2147483647 h 443"/>
                    <a:gd name="T70" fmla="*/ 2147483647 w 309"/>
                    <a:gd name="T71" fmla="*/ 2147483647 h 443"/>
                    <a:gd name="T72" fmla="*/ 2147483647 w 309"/>
                    <a:gd name="T73" fmla="*/ 2147483647 h 443"/>
                    <a:gd name="T74" fmla="*/ 2147483647 w 309"/>
                    <a:gd name="T75" fmla="*/ 2147483647 h 443"/>
                    <a:gd name="T76" fmla="*/ 2147483647 w 309"/>
                    <a:gd name="T77" fmla="*/ 2147483647 h 443"/>
                    <a:gd name="T78" fmla="*/ 2147483647 w 309"/>
                    <a:gd name="T79" fmla="*/ 2147483647 h 443"/>
                    <a:gd name="T80" fmla="*/ 0 w 309"/>
                    <a:gd name="T81" fmla="*/ 2147483647 h 443"/>
                    <a:gd name="T82" fmla="*/ 2147483647 w 309"/>
                    <a:gd name="T83" fmla="*/ 2147483647 h 443"/>
                    <a:gd name="T84" fmla="*/ 2147483647 w 309"/>
                    <a:gd name="T85" fmla="*/ 2147483647 h 443"/>
                    <a:gd name="T86" fmla="*/ 2147483647 w 309"/>
                    <a:gd name="T87" fmla="*/ 2147483647 h 443"/>
                    <a:gd name="T88" fmla="*/ 2147483647 w 309"/>
                    <a:gd name="T89" fmla="*/ 2147483647 h 443"/>
                    <a:gd name="T90" fmla="*/ 2147483647 w 309"/>
                    <a:gd name="T91" fmla="*/ 2147483647 h 443"/>
                    <a:gd name="T92" fmla="*/ 2147483647 w 309"/>
                    <a:gd name="T93" fmla="*/ 2147483647 h 443"/>
                    <a:gd name="T94" fmla="*/ 2147483647 w 309"/>
                    <a:gd name="T95" fmla="*/ 2147483647 h 443"/>
                    <a:gd name="T96" fmla="*/ 2147483647 w 309"/>
                    <a:gd name="T97" fmla="*/ 2147483647 h 443"/>
                    <a:gd name="T98" fmla="*/ 2147483647 w 309"/>
                    <a:gd name="T99" fmla="*/ 2147483647 h 443"/>
                    <a:gd name="T100" fmla="*/ 2147483647 w 309"/>
                    <a:gd name="T101" fmla="*/ 2147483647 h 443"/>
                    <a:gd name="T102" fmla="*/ 2147483647 w 309"/>
                    <a:gd name="T103" fmla="*/ 2147483647 h 443"/>
                    <a:gd name="T104" fmla="*/ 2147483647 w 309"/>
                    <a:gd name="T105" fmla="*/ 2147483647 h 443"/>
                    <a:gd name="T106" fmla="*/ 2147483647 w 309"/>
                    <a:gd name="T107" fmla="*/ 2147483647 h 443"/>
                    <a:gd name="T108" fmla="*/ 2147483647 w 309"/>
                    <a:gd name="T109" fmla="*/ 2147483647 h 4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9"/>
                    <a:gd name="T166" fmla="*/ 0 h 443"/>
                    <a:gd name="T167" fmla="*/ 309 w 309"/>
                    <a:gd name="T168" fmla="*/ 443 h 4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9" h="443">
                      <a:moveTo>
                        <a:pt x="139" y="96"/>
                      </a:moveTo>
                      <a:lnTo>
                        <a:pt x="143" y="91"/>
                      </a:lnTo>
                      <a:lnTo>
                        <a:pt x="143" y="87"/>
                      </a:lnTo>
                      <a:lnTo>
                        <a:pt x="143" y="83"/>
                      </a:lnTo>
                      <a:lnTo>
                        <a:pt x="148" y="83"/>
                      </a:lnTo>
                      <a:lnTo>
                        <a:pt x="148" y="78"/>
                      </a:lnTo>
                      <a:lnTo>
                        <a:pt x="148" y="74"/>
                      </a:lnTo>
                      <a:lnTo>
                        <a:pt x="148" y="70"/>
                      </a:lnTo>
                      <a:lnTo>
                        <a:pt x="148" y="65"/>
                      </a:lnTo>
                      <a:lnTo>
                        <a:pt x="148" y="61"/>
                      </a:lnTo>
                      <a:lnTo>
                        <a:pt x="148" y="52"/>
                      </a:lnTo>
                      <a:lnTo>
                        <a:pt x="152" y="52"/>
                      </a:lnTo>
                      <a:lnTo>
                        <a:pt x="152" y="48"/>
                      </a:lnTo>
                      <a:lnTo>
                        <a:pt x="152" y="39"/>
                      </a:lnTo>
                      <a:lnTo>
                        <a:pt x="157" y="35"/>
                      </a:lnTo>
                      <a:lnTo>
                        <a:pt x="161" y="35"/>
                      </a:lnTo>
                      <a:lnTo>
                        <a:pt x="166" y="31"/>
                      </a:lnTo>
                      <a:lnTo>
                        <a:pt x="166" y="35"/>
                      </a:lnTo>
                      <a:lnTo>
                        <a:pt x="170" y="35"/>
                      </a:lnTo>
                      <a:lnTo>
                        <a:pt x="175" y="35"/>
                      </a:lnTo>
                      <a:lnTo>
                        <a:pt x="175" y="31"/>
                      </a:lnTo>
                      <a:lnTo>
                        <a:pt x="179" y="31"/>
                      </a:lnTo>
                      <a:lnTo>
                        <a:pt x="184" y="31"/>
                      </a:lnTo>
                      <a:lnTo>
                        <a:pt x="184" y="26"/>
                      </a:lnTo>
                      <a:lnTo>
                        <a:pt x="188" y="26"/>
                      </a:lnTo>
                      <a:lnTo>
                        <a:pt x="193" y="18"/>
                      </a:lnTo>
                      <a:lnTo>
                        <a:pt x="197" y="13"/>
                      </a:lnTo>
                      <a:lnTo>
                        <a:pt x="202" y="9"/>
                      </a:lnTo>
                      <a:lnTo>
                        <a:pt x="206" y="9"/>
                      </a:lnTo>
                      <a:lnTo>
                        <a:pt x="206" y="5"/>
                      </a:lnTo>
                      <a:lnTo>
                        <a:pt x="211" y="5"/>
                      </a:lnTo>
                      <a:lnTo>
                        <a:pt x="215" y="5"/>
                      </a:lnTo>
                      <a:lnTo>
                        <a:pt x="220" y="0"/>
                      </a:lnTo>
                      <a:lnTo>
                        <a:pt x="224" y="5"/>
                      </a:lnTo>
                      <a:lnTo>
                        <a:pt x="224" y="0"/>
                      </a:lnTo>
                      <a:lnTo>
                        <a:pt x="229" y="0"/>
                      </a:lnTo>
                      <a:lnTo>
                        <a:pt x="233" y="0"/>
                      </a:lnTo>
                      <a:lnTo>
                        <a:pt x="238" y="0"/>
                      </a:lnTo>
                      <a:lnTo>
                        <a:pt x="242" y="0"/>
                      </a:lnTo>
                      <a:lnTo>
                        <a:pt x="247" y="0"/>
                      </a:lnTo>
                      <a:lnTo>
                        <a:pt x="251" y="0"/>
                      </a:lnTo>
                      <a:lnTo>
                        <a:pt x="256" y="0"/>
                      </a:lnTo>
                      <a:lnTo>
                        <a:pt x="256" y="5"/>
                      </a:lnTo>
                      <a:lnTo>
                        <a:pt x="260" y="5"/>
                      </a:lnTo>
                      <a:lnTo>
                        <a:pt x="264" y="5"/>
                      </a:lnTo>
                      <a:lnTo>
                        <a:pt x="264" y="9"/>
                      </a:lnTo>
                      <a:lnTo>
                        <a:pt x="264" y="13"/>
                      </a:lnTo>
                      <a:lnTo>
                        <a:pt x="269" y="18"/>
                      </a:lnTo>
                      <a:lnTo>
                        <a:pt x="269" y="22"/>
                      </a:lnTo>
                      <a:lnTo>
                        <a:pt x="269" y="26"/>
                      </a:lnTo>
                      <a:lnTo>
                        <a:pt x="269" y="31"/>
                      </a:lnTo>
                      <a:lnTo>
                        <a:pt x="269" y="35"/>
                      </a:lnTo>
                      <a:lnTo>
                        <a:pt x="273" y="39"/>
                      </a:lnTo>
                      <a:lnTo>
                        <a:pt x="269" y="39"/>
                      </a:lnTo>
                      <a:lnTo>
                        <a:pt x="269" y="44"/>
                      </a:lnTo>
                      <a:lnTo>
                        <a:pt x="269" y="48"/>
                      </a:lnTo>
                      <a:lnTo>
                        <a:pt x="269" y="52"/>
                      </a:lnTo>
                      <a:lnTo>
                        <a:pt x="269" y="57"/>
                      </a:lnTo>
                      <a:lnTo>
                        <a:pt x="264" y="61"/>
                      </a:lnTo>
                      <a:lnTo>
                        <a:pt x="264" y="65"/>
                      </a:lnTo>
                      <a:lnTo>
                        <a:pt x="264" y="70"/>
                      </a:lnTo>
                      <a:lnTo>
                        <a:pt x="264" y="74"/>
                      </a:lnTo>
                      <a:lnTo>
                        <a:pt x="260" y="78"/>
                      </a:lnTo>
                      <a:lnTo>
                        <a:pt x="260" y="83"/>
                      </a:lnTo>
                      <a:lnTo>
                        <a:pt x="256" y="87"/>
                      </a:lnTo>
                      <a:lnTo>
                        <a:pt x="260" y="87"/>
                      </a:lnTo>
                      <a:lnTo>
                        <a:pt x="256" y="91"/>
                      </a:lnTo>
                      <a:lnTo>
                        <a:pt x="256" y="96"/>
                      </a:lnTo>
                      <a:lnTo>
                        <a:pt x="256" y="100"/>
                      </a:lnTo>
                      <a:lnTo>
                        <a:pt x="256" y="104"/>
                      </a:lnTo>
                      <a:lnTo>
                        <a:pt x="251" y="104"/>
                      </a:lnTo>
                      <a:lnTo>
                        <a:pt x="251" y="109"/>
                      </a:lnTo>
                      <a:lnTo>
                        <a:pt x="251" y="113"/>
                      </a:lnTo>
                      <a:lnTo>
                        <a:pt x="247" y="113"/>
                      </a:lnTo>
                      <a:lnTo>
                        <a:pt x="247" y="117"/>
                      </a:lnTo>
                      <a:lnTo>
                        <a:pt x="247" y="122"/>
                      </a:lnTo>
                      <a:lnTo>
                        <a:pt x="247" y="126"/>
                      </a:lnTo>
                      <a:lnTo>
                        <a:pt x="247" y="130"/>
                      </a:lnTo>
                      <a:lnTo>
                        <a:pt x="247" y="135"/>
                      </a:lnTo>
                      <a:lnTo>
                        <a:pt x="251" y="135"/>
                      </a:lnTo>
                      <a:lnTo>
                        <a:pt x="251" y="139"/>
                      </a:lnTo>
                      <a:lnTo>
                        <a:pt x="251" y="143"/>
                      </a:lnTo>
                      <a:lnTo>
                        <a:pt x="251" y="148"/>
                      </a:lnTo>
                      <a:lnTo>
                        <a:pt x="251" y="152"/>
                      </a:lnTo>
                      <a:lnTo>
                        <a:pt x="251" y="156"/>
                      </a:lnTo>
                      <a:lnTo>
                        <a:pt x="247" y="161"/>
                      </a:lnTo>
                      <a:lnTo>
                        <a:pt x="247" y="165"/>
                      </a:lnTo>
                      <a:lnTo>
                        <a:pt x="247" y="170"/>
                      </a:lnTo>
                      <a:lnTo>
                        <a:pt x="242" y="174"/>
                      </a:lnTo>
                      <a:lnTo>
                        <a:pt x="242" y="178"/>
                      </a:lnTo>
                      <a:lnTo>
                        <a:pt x="242" y="183"/>
                      </a:lnTo>
                      <a:lnTo>
                        <a:pt x="238" y="183"/>
                      </a:lnTo>
                      <a:lnTo>
                        <a:pt x="238" y="187"/>
                      </a:lnTo>
                      <a:lnTo>
                        <a:pt x="238" y="191"/>
                      </a:lnTo>
                      <a:lnTo>
                        <a:pt x="238" y="196"/>
                      </a:lnTo>
                      <a:lnTo>
                        <a:pt x="238" y="200"/>
                      </a:lnTo>
                      <a:lnTo>
                        <a:pt x="238" y="204"/>
                      </a:lnTo>
                      <a:lnTo>
                        <a:pt x="242" y="204"/>
                      </a:lnTo>
                      <a:lnTo>
                        <a:pt x="247" y="200"/>
                      </a:lnTo>
                      <a:lnTo>
                        <a:pt x="251" y="200"/>
                      </a:lnTo>
                      <a:lnTo>
                        <a:pt x="256" y="200"/>
                      </a:lnTo>
                      <a:lnTo>
                        <a:pt x="260" y="200"/>
                      </a:lnTo>
                      <a:lnTo>
                        <a:pt x="264" y="204"/>
                      </a:lnTo>
                      <a:lnTo>
                        <a:pt x="269" y="204"/>
                      </a:lnTo>
                      <a:lnTo>
                        <a:pt x="269" y="209"/>
                      </a:lnTo>
                      <a:lnTo>
                        <a:pt x="273" y="209"/>
                      </a:lnTo>
                      <a:lnTo>
                        <a:pt x="278" y="209"/>
                      </a:lnTo>
                      <a:lnTo>
                        <a:pt x="282" y="209"/>
                      </a:lnTo>
                      <a:lnTo>
                        <a:pt x="287" y="204"/>
                      </a:lnTo>
                      <a:lnTo>
                        <a:pt x="291" y="200"/>
                      </a:lnTo>
                      <a:lnTo>
                        <a:pt x="296" y="200"/>
                      </a:lnTo>
                      <a:lnTo>
                        <a:pt x="300" y="200"/>
                      </a:lnTo>
                      <a:lnTo>
                        <a:pt x="305" y="200"/>
                      </a:lnTo>
                      <a:lnTo>
                        <a:pt x="305" y="204"/>
                      </a:lnTo>
                      <a:lnTo>
                        <a:pt x="305" y="213"/>
                      </a:lnTo>
                      <a:lnTo>
                        <a:pt x="309" y="217"/>
                      </a:lnTo>
                      <a:lnTo>
                        <a:pt x="309" y="222"/>
                      </a:lnTo>
                      <a:lnTo>
                        <a:pt x="309" y="226"/>
                      </a:lnTo>
                      <a:lnTo>
                        <a:pt x="305" y="235"/>
                      </a:lnTo>
                      <a:lnTo>
                        <a:pt x="305" y="239"/>
                      </a:lnTo>
                      <a:lnTo>
                        <a:pt x="305" y="243"/>
                      </a:lnTo>
                      <a:lnTo>
                        <a:pt x="305" y="248"/>
                      </a:lnTo>
                      <a:lnTo>
                        <a:pt x="305" y="252"/>
                      </a:lnTo>
                      <a:lnTo>
                        <a:pt x="305" y="256"/>
                      </a:lnTo>
                      <a:lnTo>
                        <a:pt x="305" y="261"/>
                      </a:lnTo>
                      <a:lnTo>
                        <a:pt x="305" y="265"/>
                      </a:lnTo>
                      <a:lnTo>
                        <a:pt x="305" y="269"/>
                      </a:lnTo>
                      <a:lnTo>
                        <a:pt x="305" y="274"/>
                      </a:lnTo>
                      <a:lnTo>
                        <a:pt x="300" y="274"/>
                      </a:lnTo>
                      <a:lnTo>
                        <a:pt x="300" y="278"/>
                      </a:lnTo>
                      <a:lnTo>
                        <a:pt x="300" y="282"/>
                      </a:lnTo>
                      <a:lnTo>
                        <a:pt x="296" y="287"/>
                      </a:lnTo>
                      <a:lnTo>
                        <a:pt x="296" y="291"/>
                      </a:lnTo>
                      <a:lnTo>
                        <a:pt x="296" y="295"/>
                      </a:lnTo>
                      <a:lnTo>
                        <a:pt x="291" y="295"/>
                      </a:lnTo>
                      <a:lnTo>
                        <a:pt x="291" y="300"/>
                      </a:lnTo>
                      <a:lnTo>
                        <a:pt x="291" y="304"/>
                      </a:lnTo>
                      <a:lnTo>
                        <a:pt x="287" y="304"/>
                      </a:lnTo>
                      <a:lnTo>
                        <a:pt x="287" y="308"/>
                      </a:lnTo>
                      <a:lnTo>
                        <a:pt x="282" y="313"/>
                      </a:lnTo>
                      <a:lnTo>
                        <a:pt x="278" y="313"/>
                      </a:lnTo>
                      <a:lnTo>
                        <a:pt x="278" y="317"/>
                      </a:lnTo>
                      <a:lnTo>
                        <a:pt x="273" y="321"/>
                      </a:lnTo>
                      <a:lnTo>
                        <a:pt x="269" y="321"/>
                      </a:lnTo>
                      <a:lnTo>
                        <a:pt x="264" y="326"/>
                      </a:lnTo>
                      <a:lnTo>
                        <a:pt x="264" y="330"/>
                      </a:lnTo>
                      <a:lnTo>
                        <a:pt x="264" y="334"/>
                      </a:lnTo>
                      <a:lnTo>
                        <a:pt x="260" y="334"/>
                      </a:lnTo>
                      <a:lnTo>
                        <a:pt x="260" y="339"/>
                      </a:lnTo>
                      <a:lnTo>
                        <a:pt x="260" y="343"/>
                      </a:lnTo>
                      <a:lnTo>
                        <a:pt x="260" y="347"/>
                      </a:lnTo>
                      <a:lnTo>
                        <a:pt x="256" y="347"/>
                      </a:lnTo>
                      <a:lnTo>
                        <a:pt x="256" y="352"/>
                      </a:lnTo>
                      <a:lnTo>
                        <a:pt x="251" y="356"/>
                      </a:lnTo>
                      <a:lnTo>
                        <a:pt x="251" y="360"/>
                      </a:lnTo>
                      <a:lnTo>
                        <a:pt x="247" y="360"/>
                      </a:lnTo>
                      <a:lnTo>
                        <a:pt x="247" y="365"/>
                      </a:lnTo>
                      <a:lnTo>
                        <a:pt x="242" y="369"/>
                      </a:lnTo>
                      <a:lnTo>
                        <a:pt x="242" y="373"/>
                      </a:lnTo>
                      <a:lnTo>
                        <a:pt x="238" y="373"/>
                      </a:lnTo>
                      <a:lnTo>
                        <a:pt x="238" y="378"/>
                      </a:lnTo>
                      <a:lnTo>
                        <a:pt x="233" y="382"/>
                      </a:lnTo>
                      <a:lnTo>
                        <a:pt x="229" y="382"/>
                      </a:lnTo>
                      <a:lnTo>
                        <a:pt x="229" y="386"/>
                      </a:lnTo>
                      <a:lnTo>
                        <a:pt x="224" y="386"/>
                      </a:lnTo>
                      <a:lnTo>
                        <a:pt x="220" y="386"/>
                      </a:lnTo>
                      <a:lnTo>
                        <a:pt x="220" y="382"/>
                      </a:lnTo>
                      <a:lnTo>
                        <a:pt x="215" y="382"/>
                      </a:lnTo>
                      <a:lnTo>
                        <a:pt x="211" y="386"/>
                      </a:lnTo>
                      <a:lnTo>
                        <a:pt x="211" y="382"/>
                      </a:lnTo>
                      <a:lnTo>
                        <a:pt x="206" y="386"/>
                      </a:lnTo>
                      <a:lnTo>
                        <a:pt x="202" y="386"/>
                      </a:lnTo>
                      <a:lnTo>
                        <a:pt x="197" y="382"/>
                      </a:lnTo>
                      <a:lnTo>
                        <a:pt x="197" y="378"/>
                      </a:lnTo>
                      <a:lnTo>
                        <a:pt x="202" y="378"/>
                      </a:lnTo>
                      <a:lnTo>
                        <a:pt x="202" y="373"/>
                      </a:lnTo>
                      <a:lnTo>
                        <a:pt x="206" y="373"/>
                      </a:lnTo>
                      <a:lnTo>
                        <a:pt x="206" y="369"/>
                      </a:lnTo>
                      <a:lnTo>
                        <a:pt x="206" y="365"/>
                      </a:lnTo>
                      <a:lnTo>
                        <a:pt x="211" y="360"/>
                      </a:lnTo>
                      <a:lnTo>
                        <a:pt x="206" y="356"/>
                      </a:lnTo>
                      <a:lnTo>
                        <a:pt x="202" y="356"/>
                      </a:lnTo>
                      <a:lnTo>
                        <a:pt x="197" y="356"/>
                      </a:lnTo>
                      <a:lnTo>
                        <a:pt x="193" y="356"/>
                      </a:lnTo>
                      <a:lnTo>
                        <a:pt x="188" y="356"/>
                      </a:lnTo>
                      <a:lnTo>
                        <a:pt x="184" y="360"/>
                      </a:lnTo>
                      <a:lnTo>
                        <a:pt x="179" y="360"/>
                      </a:lnTo>
                      <a:lnTo>
                        <a:pt x="175" y="360"/>
                      </a:lnTo>
                      <a:lnTo>
                        <a:pt x="170" y="360"/>
                      </a:lnTo>
                      <a:lnTo>
                        <a:pt x="166" y="360"/>
                      </a:lnTo>
                      <a:lnTo>
                        <a:pt x="166" y="365"/>
                      </a:lnTo>
                      <a:lnTo>
                        <a:pt x="161" y="369"/>
                      </a:lnTo>
                      <a:lnTo>
                        <a:pt x="161" y="365"/>
                      </a:lnTo>
                      <a:lnTo>
                        <a:pt x="157" y="365"/>
                      </a:lnTo>
                      <a:lnTo>
                        <a:pt x="152" y="360"/>
                      </a:lnTo>
                      <a:lnTo>
                        <a:pt x="148" y="360"/>
                      </a:lnTo>
                      <a:lnTo>
                        <a:pt x="143" y="360"/>
                      </a:lnTo>
                      <a:lnTo>
                        <a:pt x="139" y="360"/>
                      </a:lnTo>
                      <a:lnTo>
                        <a:pt x="130" y="356"/>
                      </a:lnTo>
                      <a:lnTo>
                        <a:pt x="126" y="356"/>
                      </a:lnTo>
                      <a:lnTo>
                        <a:pt x="121" y="360"/>
                      </a:lnTo>
                      <a:lnTo>
                        <a:pt x="117" y="365"/>
                      </a:lnTo>
                      <a:lnTo>
                        <a:pt x="117" y="373"/>
                      </a:lnTo>
                      <a:lnTo>
                        <a:pt x="112" y="378"/>
                      </a:lnTo>
                      <a:lnTo>
                        <a:pt x="108" y="378"/>
                      </a:lnTo>
                      <a:lnTo>
                        <a:pt x="108" y="382"/>
                      </a:lnTo>
                      <a:lnTo>
                        <a:pt x="99" y="386"/>
                      </a:lnTo>
                      <a:lnTo>
                        <a:pt x="99" y="391"/>
                      </a:lnTo>
                      <a:lnTo>
                        <a:pt x="99" y="395"/>
                      </a:lnTo>
                      <a:lnTo>
                        <a:pt x="99" y="399"/>
                      </a:lnTo>
                      <a:lnTo>
                        <a:pt x="99" y="404"/>
                      </a:lnTo>
                      <a:lnTo>
                        <a:pt x="99" y="408"/>
                      </a:lnTo>
                      <a:lnTo>
                        <a:pt x="94" y="412"/>
                      </a:lnTo>
                      <a:lnTo>
                        <a:pt x="90" y="412"/>
                      </a:lnTo>
                      <a:lnTo>
                        <a:pt x="85" y="412"/>
                      </a:lnTo>
                      <a:lnTo>
                        <a:pt x="81" y="412"/>
                      </a:lnTo>
                      <a:lnTo>
                        <a:pt x="76" y="417"/>
                      </a:lnTo>
                      <a:lnTo>
                        <a:pt x="72" y="417"/>
                      </a:lnTo>
                      <a:lnTo>
                        <a:pt x="72" y="421"/>
                      </a:lnTo>
                      <a:lnTo>
                        <a:pt x="67" y="425"/>
                      </a:lnTo>
                      <a:lnTo>
                        <a:pt x="63" y="425"/>
                      </a:lnTo>
                      <a:lnTo>
                        <a:pt x="63" y="430"/>
                      </a:lnTo>
                      <a:lnTo>
                        <a:pt x="58" y="430"/>
                      </a:lnTo>
                      <a:lnTo>
                        <a:pt x="54" y="430"/>
                      </a:lnTo>
                      <a:lnTo>
                        <a:pt x="49" y="425"/>
                      </a:lnTo>
                      <a:lnTo>
                        <a:pt x="45" y="425"/>
                      </a:lnTo>
                      <a:lnTo>
                        <a:pt x="45" y="430"/>
                      </a:lnTo>
                      <a:lnTo>
                        <a:pt x="40" y="434"/>
                      </a:lnTo>
                      <a:lnTo>
                        <a:pt x="40" y="438"/>
                      </a:lnTo>
                      <a:lnTo>
                        <a:pt x="36" y="438"/>
                      </a:lnTo>
                      <a:lnTo>
                        <a:pt x="31" y="438"/>
                      </a:lnTo>
                      <a:lnTo>
                        <a:pt x="31" y="443"/>
                      </a:lnTo>
                      <a:lnTo>
                        <a:pt x="27" y="443"/>
                      </a:lnTo>
                      <a:lnTo>
                        <a:pt x="22" y="443"/>
                      </a:lnTo>
                      <a:lnTo>
                        <a:pt x="18" y="443"/>
                      </a:lnTo>
                      <a:lnTo>
                        <a:pt x="13" y="438"/>
                      </a:lnTo>
                      <a:lnTo>
                        <a:pt x="13" y="434"/>
                      </a:lnTo>
                      <a:lnTo>
                        <a:pt x="9" y="434"/>
                      </a:lnTo>
                      <a:lnTo>
                        <a:pt x="9" y="430"/>
                      </a:lnTo>
                      <a:lnTo>
                        <a:pt x="4" y="430"/>
                      </a:lnTo>
                      <a:lnTo>
                        <a:pt x="4" y="425"/>
                      </a:lnTo>
                      <a:lnTo>
                        <a:pt x="0" y="425"/>
                      </a:lnTo>
                      <a:lnTo>
                        <a:pt x="0" y="421"/>
                      </a:lnTo>
                      <a:lnTo>
                        <a:pt x="0" y="417"/>
                      </a:lnTo>
                      <a:lnTo>
                        <a:pt x="0" y="412"/>
                      </a:lnTo>
                      <a:lnTo>
                        <a:pt x="0" y="408"/>
                      </a:lnTo>
                      <a:lnTo>
                        <a:pt x="0" y="404"/>
                      </a:lnTo>
                      <a:lnTo>
                        <a:pt x="0" y="399"/>
                      </a:lnTo>
                      <a:lnTo>
                        <a:pt x="4" y="391"/>
                      </a:lnTo>
                      <a:lnTo>
                        <a:pt x="9" y="386"/>
                      </a:lnTo>
                      <a:lnTo>
                        <a:pt x="9" y="382"/>
                      </a:lnTo>
                      <a:lnTo>
                        <a:pt x="9" y="378"/>
                      </a:lnTo>
                      <a:lnTo>
                        <a:pt x="13" y="373"/>
                      </a:lnTo>
                      <a:lnTo>
                        <a:pt x="13" y="365"/>
                      </a:lnTo>
                      <a:lnTo>
                        <a:pt x="13" y="360"/>
                      </a:lnTo>
                      <a:lnTo>
                        <a:pt x="18" y="356"/>
                      </a:lnTo>
                      <a:lnTo>
                        <a:pt x="18" y="352"/>
                      </a:lnTo>
                      <a:lnTo>
                        <a:pt x="18" y="347"/>
                      </a:lnTo>
                      <a:lnTo>
                        <a:pt x="22" y="339"/>
                      </a:lnTo>
                      <a:lnTo>
                        <a:pt x="22" y="330"/>
                      </a:lnTo>
                      <a:lnTo>
                        <a:pt x="22" y="321"/>
                      </a:lnTo>
                      <a:lnTo>
                        <a:pt x="22" y="317"/>
                      </a:lnTo>
                      <a:lnTo>
                        <a:pt x="22" y="313"/>
                      </a:lnTo>
                      <a:lnTo>
                        <a:pt x="22" y="308"/>
                      </a:lnTo>
                      <a:lnTo>
                        <a:pt x="22" y="304"/>
                      </a:lnTo>
                      <a:lnTo>
                        <a:pt x="27" y="300"/>
                      </a:lnTo>
                      <a:lnTo>
                        <a:pt x="27" y="295"/>
                      </a:lnTo>
                      <a:lnTo>
                        <a:pt x="31" y="291"/>
                      </a:lnTo>
                      <a:lnTo>
                        <a:pt x="36" y="287"/>
                      </a:lnTo>
                      <a:lnTo>
                        <a:pt x="36" y="282"/>
                      </a:lnTo>
                      <a:lnTo>
                        <a:pt x="36" y="278"/>
                      </a:lnTo>
                      <a:lnTo>
                        <a:pt x="36" y="274"/>
                      </a:lnTo>
                      <a:lnTo>
                        <a:pt x="36" y="269"/>
                      </a:lnTo>
                      <a:lnTo>
                        <a:pt x="40" y="265"/>
                      </a:lnTo>
                      <a:lnTo>
                        <a:pt x="45" y="265"/>
                      </a:lnTo>
                      <a:lnTo>
                        <a:pt x="49" y="265"/>
                      </a:lnTo>
                      <a:lnTo>
                        <a:pt x="54" y="261"/>
                      </a:lnTo>
                      <a:lnTo>
                        <a:pt x="54" y="256"/>
                      </a:lnTo>
                      <a:lnTo>
                        <a:pt x="58" y="256"/>
                      </a:lnTo>
                      <a:lnTo>
                        <a:pt x="63" y="252"/>
                      </a:lnTo>
                      <a:lnTo>
                        <a:pt x="67" y="252"/>
                      </a:lnTo>
                      <a:lnTo>
                        <a:pt x="72" y="248"/>
                      </a:lnTo>
                      <a:lnTo>
                        <a:pt x="76" y="248"/>
                      </a:lnTo>
                      <a:lnTo>
                        <a:pt x="76" y="243"/>
                      </a:lnTo>
                      <a:lnTo>
                        <a:pt x="76" y="239"/>
                      </a:lnTo>
                      <a:lnTo>
                        <a:pt x="76" y="235"/>
                      </a:lnTo>
                      <a:lnTo>
                        <a:pt x="76" y="230"/>
                      </a:lnTo>
                      <a:lnTo>
                        <a:pt x="76" y="226"/>
                      </a:lnTo>
                      <a:lnTo>
                        <a:pt x="76" y="222"/>
                      </a:lnTo>
                      <a:lnTo>
                        <a:pt x="76" y="217"/>
                      </a:lnTo>
                      <a:lnTo>
                        <a:pt x="81" y="213"/>
                      </a:lnTo>
                      <a:lnTo>
                        <a:pt x="85" y="213"/>
                      </a:lnTo>
                      <a:lnTo>
                        <a:pt x="85" y="209"/>
                      </a:lnTo>
                      <a:lnTo>
                        <a:pt x="90" y="209"/>
                      </a:lnTo>
                      <a:lnTo>
                        <a:pt x="90" y="204"/>
                      </a:lnTo>
                      <a:lnTo>
                        <a:pt x="94" y="204"/>
                      </a:lnTo>
                      <a:lnTo>
                        <a:pt x="94" y="200"/>
                      </a:lnTo>
                      <a:lnTo>
                        <a:pt x="94" y="196"/>
                      </a:lnTo>
                      <a:lnTo>
                        <a:pt x="94" y="191"/>
                      </a:lnTo>
                      <a:lnTo>
                        <a:pt x="94" y="187"/>
                      </a:lnTo>
                      <a:lnTo>
                        <a:pt x="94" y="183"/>
                      </a:lnTo>
                      <a:lnTo>
                        <a:pt x="94" y="178"/>
                      </a:lnTo>
                      <a:lnTo>
                        <a:pt x="94" y="174"/>
                      </a:lnTo>
                      <a:lnTo>
                        <a:pt x="94" y="170"/>
                      </a:lnTo>
                      <a:lnTo>
                        <a:pt x="94" y="165"/>
                      </a:lnTo>
                      <a:lnTo>
                        <a:pt x="99" y="161"/>
                      </a:lnTo>
                      <a:lnTo>
                        <a:pt x="99" y="156"/>
                      </a:lnTo>
                      <a:lnTo>
                        <a:pt x="99" y="152"/>
                      </a:lnTo>
                      <a:lnTo>
                        <a:pt x="103" y="148"/>
                      </a:lnTo>
                      <a:lnTo>
                        <a:pt x="103" y="143"/>
                      </a:lnTo>
                      <a:lnTo>
                        <a:pt x="108" y="143"/>
                      </a:lnTo>
                      <a:lnTo>
                        <a:pt x="108" y="139"/>
                      </a:lnTo>
                      <a:lnTo>
                        <a:pt x="112" y="139"/>
                      </a:lnTo>
                      <a:lnTo>
                        <a:pt x="117" y="139"/>
                      </a:lnTo>
                      <a:lnTo>
                        <a:pt x="117" y="135"/>
                      </a:lnTo>
                      <a:lnTo>
                        <a:pt x="121" y="135"/>
                      </a:lnTo>
                      <a:lnTo>
                        <a:pt x="126" y="130"/>
                      </a:lnTo>
                      <a:lnTo>
                        <a:pt x="130" y="130"/>
                      </a:lnTo>
                      <a:lnTo>
                        <a:pt x="134" y="130"/>
                      </a:lnTo>
                      <a:lnTo>
                        <a:pt x="139" y="130"/>
                      </a:lnTo>
                      <a:lnTo>
                        <a:pt x="139" y="126"/>
                      </a:lnTo>
                      <a:lnTo>
                        <a:pt x="143" y="126"/>
                      </a:lnTo>
                      <a:lnTo>
                        <a:pt x="139" y="122"/>
                      </a:lnTo>
                      <a:lnTo>
                        <a:pt x="139" y="117"/>
                      </a:lnTo>
                      <a:lnTo>
                        <a:pt x="134" y="117"/>
                      </a:lnTo>
                      <a:lnTo>
                        <a:pt x="134" y="113"/>
                      </a:lnTo>
                      <a:lnTo>
                        <a:pt x="134" y="109"/>
                      </a:lnTo>
                      <a:lnTo>
                        <a:pt x="139" y="109"/>
                      </a:lnTo>
                      <a:lnTo>
                        <a:pt x="139" y="104"/>
                      </a:lnTo>
                      <a:lnTo>
                        <a:pt x="139" y="100"/>
                      </a:lnTo>
                      <a:lnTo>
                        <a:pt x="139" y="96"/>
                      </a:lnTo>
                      <a:close/>
                    </a:path>
                  </a:pathLst>
                </a:custGeom>
                <a:solidFill>
                  <a:schemeClr val="bg2">
                    <a:lumMod val="5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Times New Roman"/>
                    <a:cs typeface="Times New Roman"/>
                  </a:endParaRPr>
                </a:p>
              </p:txBody>
            </p:sp>
            <p:sp>
              <p:nvSpPr>
                <p:cNvPr id="17" name="Freeform 103"/>
                <p:cNvSpPr>
                  <a:spLocks/>
                </p:cNvSpPr>
                <p:nvPr/>
              </p:nvSpPr>
              <p:spPr bwMode="auto">
                <a:xfrm>
                  <a:off x="3889428" y="1758950"/>
                  <a:ext cx="958850" cy="773112"/>
                </a:xfrm>
                <a:custGeom>
                  <a:avLst/>
                  <a:gdLst>
                    <a:gd name="T0" fmla="*/ 2147483647 w 520"/>
                    <a:gd name="T1" fmla="*/ 2147483647 h 451"/>
                    <a:gd name="T2" fmla="*/ 2147483647 w 520"/>
                    <a:gd name="T3" fmla="*/ 2147483647 h 451"/>
                    <a:gd name="T4" fmla="*/ 2147483647 w 520"/>
                    <a:gd name="T5" fmla="*/ 2147483647 h 451"/>
                    <a:gd name="T6" fmla="*/ 2147483647 w 520"/>
                    <a:gd name="T7" fmla="*/ 2147483647 h 451"/>
                    <a:gd name="T8" fmla="*/ 2147483647 w 520"/>
                    <a:gd name="T9" fmla="*/ 2147483647 h 451"/>
                    <a:gd name="T10" fmla="*/ 2147483647 w 520"/>
                    <a:gd name="T11" fmla="*/ 2147483647 h 451"/>
                    <a:gd name="T12" fmla="*/ 2147483647 w 520"/>
                    <a:gd name="T13" fmla="*/ 2147483647 h 451"/>
                    <a:gd name="T14" fmla="*/ 2147483647 w 520"/>
                    <a:gd name="T15" fmla="*/ 2147483647 h 451"/>
                    <a:gd name="T16" fmla="*/ 2147483647 w 520"/>
                    <a:gd name="T17" fmla="*/ 2147483647 h 451"/>
                    <a:gd name="T18" fmla="*/ 2147483647 w 520"/>
                    <a:gd name="T19" fmla="*/ 2147483647 h 451"/>
                    <a:gd name="T20" fmla="*/ 2147483647 w 520"/>
                    <a:gd name="T21" fmla="*/ 2147483647 h 451"/>
                    <a:gd name="T22" fmla="*/ 2147483647 w 520"/>
                    <a:gd name="T23" fmla="*/ 2147483647 h 451"/>
                    <a:gd name="T24" fmla="*/ 2147483647 w 520"/>
                    <a:gd name="T25" fmla="*/ 2147483647 h 451"/>
                    <a:gd name="T26" fmla="*/ 2147483647 w 520"/>
                    <a:gd name="T27" fmla="*/ 2147483647 h 451"/>
                    <a:gd name="T28" fmla="*/ 2147483647 w 520"/>
                    <a:gd name="T29" fmla="*/ 2147483647 h 451"/>
                    <a:gd name="T30" fmla="*/ 2147483647 w 520"/>
                    <a:gd name="T31" fmla="*/ 2147483647 h 451"/>
                    <a:gd name="T32" fmla="*/ 2147483647 w 520"/>
                    <a:gd name="T33" fmla="*/ 2147483647 h 451"/>
                    <a:gd name="T34" fmla="*/ 2147483647 w 520"/>
                    <a:gd name="T35" fmla="*/ 2147483647 h 451"/>
                    <a:gd name="T36" fmla="*/ 2147483647 w 520"/>
                    <a:gd name="T37" fmla="*/ 2147483647 h 451"/>
                    <a:gd name="T38" fmla="*/ 2147483647 w 520"/>
                    <a:gd name="T39" fmla="*/ 2147483647 h 451"/>
                    <a:gd name="T40" fmla="*/ 2147483647 w 520"/>
                    <a:gd name="T41" fmla="*/ 2147483647 h 451"/>
                    <a:gd name="T42" fmla="*/ 2147483647 w 520"/>
                    <a:gd name="T43" fmla="*/ 2147483647 h 451"/>
                    <a:gd name="T44" fmla="*/ 2147483647 w 520"/>
                    <a:gd name="T45" fmla="*/ 2147483647 h 451"/>
                    <a:gd name="T46" fmla="*/ 2147483647 w 520"/>
                    <a:gd name="T47" fmla="*/ 2147483647 h 451"/>
                    <a:gd name="T48" fmla="*/ 2147483647 w 520"/>
                    <a:gd name="T49" fmla="*/ 2147483647 h 451"/>
                    <a:gd name="T50" fmla="*/ 2147483647 w 520"/>
                    <a:gd name="T51" fmla="*/ 2147483647 h 451"/>
                    <a:gd name="T52" fmla="*/ 2147483647 w 520"/>
                    <a:gd name="T53" fmla="*/ 2147483647 h 451"/>
                    <a:gd name="T54" fmla="*/ 2147483647 w 520"/>
                    <a:gd name="T55" fmla="*/ 2147483647 h 451"/>
                    <a:gd name="T56" fmla="*/ 2147483647 w 520"/>
                    <a:gd name="T57" fmla="*/ 2147483647 h 451"/>
                    <a:gd name="T58" fmla="*/ 2147483647 w 520"/>
                    <a:gd name="T59" fmla="*/ 2147483647 h 451"/>
                    <a:gd name="T60" fmla="*/ 2147483647 w 520"/>
                    <a:gd name="T61" fmla="*/ 2147483647 h 451"/>
                    <a:gd name="T62" fmla="*/ 2147483647 w 520"/>
                    <a:gd name="T63" fmla="*/ 2147483647 h 451"/>
                    <a:gd name="T64" fmla="*/ 2147483647 w 520"/>
                    <a:gd name="T65" fmla="*/ 2147483647 h 451"/>
                    <a:gd name="T66" fmla="*/ 2147483647 w 520"/>
                    <a:gd name="T67" fmla="*/ 2147483647 h 451"/>
                    <a:gd name="T68" fmla="*/ 2147483647 w 520"/>
                    <a:gd name="T69" fmla="*/ 2147483647 h 451"/>
                    <a:gd name="T70" fmla="*/ 2147483647 w 520"/>
                    <a:gd name="T71" fmla="*/ 2147483647 h 451"/>
                    <a:gd name="T72" fmla="*/ 2147483647 w 520"/>
                    <a:gd name="T73" fmla="*/ 2147483647 h 451"/>
                    <a:gd name="T74" fmla="*/ 2147483647 w 520"/>
                    <a:gd name="T75" fmla="*/ 2147483647 h 451"/>
                    <a:gd name="T76" fmla="*/ 2147483647 w 520"/>
                    <a:gd name="T77" fmla="*/ 2147483647 h 451"/>
                    <a:gd name="T78" fmla="*/ 2147483647 w 520"/>
                    <a:gd name="T79" fmla="*/ 2147483647 h 451"/>
                    <a:gd name="T80" fmla="*/ 2147483647 w 520"/>
                    <a:gd name="T81" fmla="*/ 2147483647 h 451"/>
                    <a:gd name="T82" fmla="*/ 2147483647 w 520"/>
                    <a:gd name="T83" fmla="*/ 2147483647 h 451"/>
                    <a:gd name="T84" fmla="*/ 2147483647 w 520"/>
                    <a:gd name="T85" fmla="*/ 2147483647 h 451"/>
                    <a:gd name="T86" fmla="*/ 2147483647 w 520"/>
                    <a:gd name="T87" fmla="*/ 2147483647 h 451"/>
                    <a:gd name="T88" fmla="*/ 2147483647 w 520"/>
                    <a:gd name="T89" fmla="*/ 2147483647 h 451"/>
                    <a:gd name="T90" fmla="*/ 2147483647 w 520"/>
                    <a:gd name="T91" fmla="*/ 2147483647 h 451"/>
                    <a:gd name="T92" fmla="*/ 2147483647 w 520"/>
                    <a:gd name="T93" fmla="*/ 2147483647 h 451"/>
                    <a:gd name="T94" fmla="*/ 2147483647 w 520"/>
                    <a:gd name="T95" fmla="*/ 2147483647 h 451"/>
                    <a:gd name="T96" fmla="*/ 2147483647 w 520"/>
                    <a:gd name="T97" fmla="*/ 2147483647 h 451"/>
                    <a:gd name="T98" fmla="*/ 2147483647 w 520"/>
                    <a:gd name="T99" fmla="*/ 2147483647 h 451"/>
                    <a:gd name="T100" fmla="*/ 2147483647 w 520"/>
                    <a:gd name="T101" fmla="*/ 2147483647 h 451"/>
                    <a:gd name="T102" fmla="*/ 2147483647 w 520"/>
                    <a:gd name="T103" fmla="*/ 2147483647 h 451"/>
                    <a:gd name="T104" fmla="*/ 2147483647 w 520"/>
                    <a:gd name="T105" fmla="*/ 2147483647 h 451"/>
                    <a:gd name="T106" fmla="*/ 2147483647 w 520"/>
                    <a:gd name="T107" fmla="*/ 2147483647 h 451"/>
                    <a:gd name="T108" fmla="*/ 2147483647 w 520"/>
                    <a:gd name="T109" fmla="*/ 2147483647 h 451"/>
                    <a:gd name="T110" fmla="*/ 2147483647 w 520"/>
                    <a:gd name="T111" fmla="*/ 2147483647 h 451"/>
                    <a:gd name="T112" fmla="*/ 2147483647 w 520"/>
                    <a:gd name="T113" fmla="*/ 2147483647 h 451"/>
                    <a:gd name="T114" fmla="*/ 2147483647 w 520"/>
                    <a:gd name="T115" fmla="*/ 2147483647 h 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0"/>
                    <a:gd name="T175" fmla="*/ 0 h 451"/>
                    <a:gd name="T176" fmla="*/ 520 w 520"/>
                    <a:gd name="T177" fmla="*/ 451 h 4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0" h="451">
                      <a:moveTo>
                        <a:pt x="502" y="4"/>
                      </a:moveTo>
                      <a:lnTo>
                        <a:pt x="507" y="4"/>
                      </a:lnTo>
                      <a:lnTo>
                        <a:pt x="511" y="4"/>
                      </a:lnTo>
                      <a:lnTo>
                        <a:pt x="516" y="8"/>
                      </a:lnTo>
                      <a:lnTo>
                        <a:pt x="520" y="8"/>
                      </a:lnTo>
                      <a:lnTo>
                        <a:pt x="520" y="17"/>
                      </a:lnTo>
                      <a:lnTo>
                        <a:pt x="520" y="21"/>
                      </a:lnTo>
                      <a:lnTo>
                        <a:pt x="516" y="21"/>
                      </a:lnTo>
                      <a:lnTo>
                        <a:pt x="516" y="26"/>
                      </a:lnTo>
                      <a:lnTo>
                        <a:pt x="516" y="30"/>
                      </a:lnTo>
                      <a:lnTo>
                        <a:pt x="511" y="30"/>
                      </a:lnTo>
                      <a:lnTo>
                        <a:pt x="511" y="34"/>
                      </a:lnTo>
                      <a:lnTo>
                        <a:pt x="511" y="39"/>
                      </a:lnTo>
                      <a:lnTo>
                        <a:pt x="511" y="43"/>
                      </a:lnTo>
                      <a:lnTo>
                        <a:pt x="511" y="47"/>
                      </a:lnTo>
                      <a:lnTo>
                        <a:pt x="511" y="52"/>
                      </a:lnTo>
                      <a:lnTo>
                        <a:pt x="507" y="56"/>
                      </a:lnTo>
                      <a:lnTo>
                        <a:pt x="502" y="56"/>
                      </a:lnTo>
                      <a:lnTo>
                        <a:pt x="502" y="60"/>
                      </a:lnTo>
                      <a:lnTo>
                        <a:pt x="502" y="65"/>
                      </a:lnTo>
                      <a:lnTo>
                        <a:pt x="498" y="65"/>
                      </a:lnTo>
                      <a:lnTo>
                        <a:pt x="498" y="69"/>
                      </a:lnTo>
                      <a:lnTo>
                        <a:pt x="493" y="73"/>
                      </a:lnTo>
                      <a:lnTo>
                        <a:pt x="493" y="78"/>
                      </a:lnTo>
                      <a:lnTo>
                        <a:pt x="493" y="82"/>
                      </a:lnTo>
                      <a:lnTo>
                        <a:pt x="489" y="82"/>
                      </a:lnTo>
                      <a:lnTo>
                        <a:pt x="489" y="86"/>
                      </a:lnTo>
                      <a:lnTo>
                        <a:pt x="489" y="91"/>
                      </a:lnTo>
                      <a:lnTo>
                        <a:pt x="489" y="95"/>
                      </a:lnTo>
                      <a:lnTo>
                        <a:pt x="489" y="99"/>
                      </a:lnTo>
                      <a:lnTo>
                        <a:pt x="485" y="104"/>
                      </a:lnTo>
                      <a:lnTo>
                        <a:pt x="480" y="108"/>
                      </a:lnTo>
                      <a:lnTo>
                        <a:pt x="480" y="104"/>
                      </a:lnTo>
                      <a:lnTo>
                        <a:pt x="476" y="108"/>
                      </a:lnTo>
                      <a:lnTo>
                        <a:pt x="471" y="108"/>
                      </a:lnTo>
                      <a:lnTo>
                        <a:pt x="467" y="108"/>
                      </a:lnTo>
                      <a:lnTo>
                        <a:pt x="462" y="112"/>
                      </a:lnTo>
                      <a:lnTo>
                        <a:pt x="462" y="117"/>
                      </a:lnTo>
                      <a:lnTo>
                        <a:pt x="458" y="121"/>
                      </a:lnTo>
                      <a:lnTo>
                        <a:pt x="458" y="126"/>
                      </a:lnTo>
                      <a:lnTo>
                        <a:pt x="453" y="126"/>
                      </a:lnTo>
                      <a:lnTo>
                        <a:pt x="453" y="130"/>
                      </a:lnTo>
                      <a:lnTo>
                        <a:pt x="449" y="130"/>
                      </a:lnTo>
                      <a:lnTo>
                        <a:pt x="449" y="134"/>
                      </a:lnTo>
                      <a:lnTo>
                        <a:pt x="444" y="134"/>
                      </a:lnTo>
                      <a:lnTo>
                        <a:pt x="444" y="139"/>
                      </a:lnTo>
                      <a:lnTo>
                        <a:pt x="440" y="139"/>
                      </a:lnTo>
                      <a:lnTo>
                        <a:pt x="440" y="143"/>
                      </a:lnTo>
                      <a:lnTo>
                        <a:pt x="440" y="147"/>
                      </a:lnTo>
                      <a:lnTo>
                        <a:pt x="435" y="147"/>
                      </a:lnTo>
                      <a:lnTo>
                        <a:pt x="435" y="152"/>
                      </a:lnTo>
                      <a:lnTo>
                        <a:pt x="435" y="156"/>
                      </a:lnTo>
                      <a:lnTo>
                        <a:pt x="435" y="160"/>
                      </a:lnTo>
                      <a:lnTo>
                        <a:pt x="440" y="165"/>
                      </a:lnTo>
                      <a:lnTo>
                        <a:pt x="440" y="169"/>
                      </a:lnTo>
                      <a:lnTo>
                        <a:pt x="440" y="173"/>
                      </a:lnTo>
                      <a:lnTo>
                        <a:pt x="444" y="178"/>
                      </a:lnTo>
                      <a:lnTo>
                        <a:pt x="444" y="182"/>
                      </a:lnTo>
                      <a:lnTo>
                        <a:pt x="444" y="186"/>
                      </a:lnTo>
                      <a:lnTo>
                        <a:pt x="444" y="191"/>
                      </a:lnTo>
                      <a:lnTo>
                        <a:pt x="444" y="195"/>
                      </a:lnTo>
                      <a:lnTo>
                        <a:pt x="444" y="199"/>
                      </a:lnTo>
                      <a:lnTo>
                        <a:pt x="444" y="204"/>
                      </a:lnTo>
                      <a:lnTo>
                        <a:pt x="440" y="208"/>
                      </a:lnTo>
                      <a:lnTo>
                        <a:pt x="440" y="212"/>
                      </a:lnTo>
                      <a:lnTo>
                        <a:pt x="435" y="212"/>
                      </a:lnTo>
                      <a:lnTo>
                        <a:pt x="435" y="217"/>
                      </a:lnTo>
                      <a:lnTo>
                        <a:pt x="431" y="221"/>
                      </a:lnTo>
                      <a:lnTo>
                        <a:pt x="431" y="225"/>
                      </a:lnTo>
                      <a:lnTo>
                        <a:pt x="431" y="230"/>
                      </a:lnTo>
                      <a:lnTo>
                        <a:pt x="435" y="230"/>
                      </a:lnTo>
                      <a:lnTo>
                        <a:pt x="440" y="234"/>
                      </a:lnTo>
                      <a:lnTo>
                        <a:pt x="444" y="234"/>
                      </a:lnTo>
                      <a:lnTo>
                        <a:pt x="444" y="238"/>
                      </a:lnTo>
                      <a:lnTo>
                        <a:pt x="449" y="238"/>
                      </a:lnTo>
                      <a:lnTo>
                        <a:pt x="449" y="243"/>
                      </a:lnTo>
                      <a:lnTo>
                        <a:pt x="453" y="243"/>
                      </a:lnTo>
                      <a:lnTo>
                        <a:pt x="453" y="247"/>
                      </a:lnTo>
                      <a:lnTo>
                        <a:pt x="458" y="247"/>
                      </a:lnTo>
                      <a:lnTo>
                        <a:pt x="462" y="251"/>
                      </a:lnTo>
                      <a:lnTo>
                        <a:pt x="467" y="256"/>
                      </a:lnTo>
                      <a:lnTo>
                        <a:pt x="467" y="260"/>
                      </a:lnTo>
                      <a:lnTo>
                        <a:pt x="462" y="260"/>
                      </a:lnTo>
                      <a:lnTo>
                        <a:pt x="462" y="264"/>
                      </a:lnTo>
                      <a:lnTo>
                        <a:pt x="458" y="269"/>
                      </a:lnTo>
                      <a:lnTo>
                        <a:pt x="458" y="273"/>
                      </a:lnTo>
                      <a:lnTo>
                        <a:pt x="453" y="277"/>
                      </a:lnTo>
                      <a:lnTo>
                        <a:pt x="453" y="282"/>
                      </a:lnTo>
                      <a:lnTo>
                        <a:pt x="453" y="286"/>
                      </a:lnTo>
                      <a:lnTo>
                        <a:pt x="458" y="286"/>
                      </a:lnTo>
                      <a:lnTo>
                        <a:pt x="453" y="286"/>
                      </a:lnTo>
                      <a:lnTo>
                        <a:pt x="449" y="286"/>
                      </a:lnTo>
                      <a:lnTo>
                        <a:pt x="444" y="282"/>
                      </a:lnTo>
                      <a:lnTo>
                        <a:pt x="444" y="277"/>
                      </a:lnTo>
                      <a:lnTo>
                        <a:pt x="440" y="277"/>
                      </a:lnTo>
                      <a:lnTo>
                        <a:pt x="435" y="282"/>
                      </a:lnTo>
                      <a:lnTo>
                        <a:pt x="431" y="286"/>
                      </a:lnTo>
                      <a:lnTo>
                        <a:pt x="431" y="290"/>
                      </a:lnTo>
                      <a:lnTo>
                        <a:pt x="426" y="290"/>
                      </a:lnTo>
                      <a:lnTo>
                        <a:pt x="426" y="295"/>
                      </a:lnTo>
                      <a:lnTo>
                        <a:pt x="422" y="295"/>
                      </a:lnTo>
                      <a:lnTo>
                        <a:pt x="422" y="299"/>
                      </a:lnTo>
                      <a:lnTo>
                        <a:pt x="417" y="299"/>
                      </a:lnTo>
                      <a:lnTo>
                        <a:pt x="413" y="299"/>
                      </a:lnTo>
                      <a:lnTo>
                        <a:pt x="413" y="303"/>
                      </a:lnTo>
                      <a:lnTo>
                        <a:pt x="408" y="303"/>
                      </a:lnTo>
                      <a:lnTo>
                        <a:pt x="404" y="308"/>
                      </a:lnTo>
                      <a:lnTo>
                        <a:pt x="404" y="312"/>
                      </a:lnTo>
                      <a:lnTo>
                        <a:pt x="399" y="316"/>
                      </a:lnTo>
                      <a:lnTo>
                        <a:pt x="395" y="316"/>
                      </a:lnTo>
                      <a:lnTo>
                        <a:pt x="390" y="321"/>
                      </a:lnTo>
                      <a:lnTo>
                        <a:pt x="390" y="325"/>
                      </a:lnTo>
                      <a:lnTo>
                        <a:pt x="390" y="329"/>
                      </a:lnTo>
                      <a:lnTo>
                        <a:pt x="386" y="329"/>
                      </a:lnTo>
                      <a:lnTo>
                        <a:pt x="381" y="334"/>
                      </a:lnTo>
                      <a:lnTo>
                        <a:pt x="377" y="334"/>
                      </a:lnTo>
                      <a:lnTo>
                        <a:pt x="372" y="334"/>
                      </a:lnTo>
                      <a:lnTo>
                        <a:pt x="368" y="334"/>
                      </a:lnTo>
                      <a:lnTo>
                        <a:pt x="368" y="329"/>
                      </a:lnTo>
                      <a:lnTo>
                        <a:pt x="368" y="325"/>
                      </a:lnTo>
                      <a:lnTo>
                        <a:pt x="363" y="325"/>
                      </a:lnTo>
                      <a:lnTo>
                        <a:pt x="363" y="321"/>
                      </a:lnTo>
                      <a:lnTo>
                        <a:pt x="363" y="316"/>
                      </a:lnTo>
                      <a:lnTo>
                        <a:pt x="359" y="316"/>
                      </a:lnTo>
                      <a:lnTo>
                        <a:pt x="355" y="316"/>
                      </a:lnTo>
                      <a:lnTo>
                        <a:pt x="355" y="321"/>
                      </a:lnTo>
                      <a:lnTo>
                        <a:pt x="350" y="325"/>
                      </a:lnTo>
                      <a:lnTo>
                        <a:pt x="346" y="329"/>
                      </a:lnTo>
                      <a:lnTo>
                        <a:pt x="341" y="334"/>
                      </a:lnTo>
                      <a:lnTo>
                        <a:pt x="337" y="338"/>
                      </a:lnTo>
                      <a:lnTo>
                        <a:pt x="332" y="338"/>
                      </a:lnTo>
                      <a:lnTo>
                        <a:pt x="328" y="338"/>
                      </a:lnTo>
                      <a:lnTo>
                        <a:pt x="328" y="342"/>
                      </a:lnTo>
                      <a:lnTo>
                        <a:pt x="328" y="347"/>
                      </a:lnTo>
                      <a:lnTo>
                        <a:pt x="328" y="351"/>
                      </a:lnTo>
                      <a:lnTo>
                        <a:pt x="328" y="355"/>
                      </a:lnTo>
                      <a:lnTo>
                        <a:pt x="323" y="355"/>
                      </a:lnTo>
                      <a:lnTo>
                        <a:pt x="328" y="360"/>
                      </a:lnTo>
                      <a:lnTo>
                        <a:pt x="332" y="364"/>
                      </a:lnTo>
                      <a:lnTo>
                        <a:pt x="337" y="368"/>
                      </a:lnTo>
                      <a:lnTo>
                        <a:pt x="337" y="373"/>
                      </a:lnTo>
                      <a:lnTo>
                        <a:pt x="337" y="377"/>
                      </a:lnTo>
                      <a:lnTo>
                        <a:pt x="337" y="381"/>
                      </a:lnTo>
                      <a:lnTo>
                        <a:pt x="332" y="381"/>
                      </a:lnTo>
                      <a:lnTo>
                        <a:pt x="332" y="386"/>
                      </a:lnTo>
                      <a:lnTo>
                        <a:pt x="328" y="386"/>
                      </a:lnTo>
                      <a:lnTo>
                        <a:pt x="328" y="390"/>
                      </a:lnTo>
                      <a:lnTo>
                        <a:pt x="323" y="390"/>
                      </a:lnTo>
                      <a:lnTo>
                        <a:pt x="323" y="394"/>
                      </a:lnTo>
                      <a:lnTo>
                        <a:pt x="319" y="394"/>
                      </a:lnTo>
                      <a:lnTo>
                        <a:pt x="314" y="399"/>
                      </a:lnTo>
                      <a:lnTo>
                        <a:pt x="314" y="403"/>
                      </a:lnTo>
                      <a:lnTo>
                        <a:pt x="314" y="407"/>
                      </a:lnTo>
                      <a:lnTo>
                        <a:pt x="310" y="412"/>
                      </a:lnTo>
                      <a:lnTo>
                        <a:pt x="305" y="416"/>
                      </a:lnTo>
                      <a:lnTo>
                        <a:pt x="305" y="420"/>
                      </a:lnTo>
                      <a:lnTo>
                        <a:pt x="310" y="425"/>
                      </a:lnTo>
                      <a:lnTo>
                        <a:pt x="310" y="433"/>
                      </a:lnTo>
                      <a:lnTo>
                        <a:pt x="310" y="438"/>
                      </a:lnTo>
                      <a:lnTo>
                        <a:pt x="305" y="438"/>
                      </a:lnTo>
                      <a:lnTo>
                        <a:pt x="305" y="442"/>
                      </a:lnTo>
                      <a:lnTo>
                        <a:pt x="301" y="442"/>
                      </a:lnTo>
                      <a:lnTo>
                        <a:pt x="301" y="446"/>
                      </a:lnTo>
                      <a:lnTo>
                        <a:pt x="296" y="446"/>
                      </a:lnTo>
                      <a:lnTo>
                        <a:pt x="292" y="451"/>
                      </a:lnTo>
                      <a:lnTo>
                        <a:pt x="287" y="451"/>
                      </a:lnTo>
                      <a:lnTo>
                        <a:pt x="287" y="446"/>
                      </a:lnTo>
                      <a:lnTo>
                        <a:pt x="283" y="446"/>
                      </a:lnTo>
                      <a:lnTo>
                        <a:pt x="283" y="442"/>
                      </a:lnTo>
                      <a:lnTo>
                        <a:pt x="278" y="442"/>
                      </a:lnTo>
                      <a:lnTo>
                        <a:pt x="278" y="438"/>
                      </a:lnTo>
                      <a:lnTo>
                        <a:pt x="278" y="433"/>
                      </a:lnTo>
                      <a:lnTo>
                        <a:pt x="274" y="429"/>
                      </a:lnTo>
                      <a:lnTo>
                        <a:pt x="269" y="429"/>
                      </a:lnTo>
                      <a:lnTo>
                        <a:pt x="265" y="429"/>
                      </a:lnTo>
                      <a:lnTo>
                        <a:pt x="260" y="429"/>
                      </a:lnTo>
                      <a:lnTo>
                        <a:pt x="256" y="425"/>
                      </a:lnTo>
                      <a:lnTo>
                        <a:pt x="256" y="420"/>
                      </a:lnTo>
                      <a:lnTo>
                        <a:pt x="251" y="416"/>
                      </a:lnTo>
                      <a:lnTo>
                        <a:pt x="247" y="412"/>
                      </a:lnTo>
                      <a:lnTo>
                        <a:pt x="247" y="407"/>
                      </a:lnTo>
                      <a:lnTo>
                        <a:pt x="242" y="407"/>
                      </a:lnTo>
                      <a:lnTo>
                        <a:pt x="238" y="403"/>
                      </a:lnTo>
                      <a:lnTo>
                        <a:pt x="233" y="403"/>
                      </a:lnTo>
                      <a:lnTo>
                        <a:pt x="229" y="403"/>
                      </a:lnTo>
                      <a:lnTo>
                        <a:pt x="225" y="407"/>
                      </a:lnTo>
                      <a:lnTo>
                        <a:pt x="220" y="403"/>
                      </a:lnTo>
                      <a:lnTo>
                        <a:pt x="220" y="399"/>
                      </a:lnTo>
                      <a:lnTo>
                        <a:pt x="216" y="399"/>
                      </a:lnTo>
                      <a:lnTo>
                        <a:pt x="220" y="394"/>
                      </a:lnTo>
                      <a:lnTo>
                        <a:pt x="220" y="390"/>
                      </a:lnTo>
                      <a:lnTo>
                        <a:pt x="220" y="386"/>
                      </a:lnTo>
                      <a:lnTo>
                        <a:pt x="225" y="386"/>
                      </a:lnTo>
                      <a:lnTo>
                        <a:pt x="229" y="381"/>
                      </a:lnTo>
                      <a:lnTo>
                        <a:pt x="229" y="377"/>
                      </a:lnTo>
                      <a:lnTo>
                        <a:pt x="233" y="377"/>
                      </a:lnTo>
                      <a:lnTo>
                        <a:pt x="238" y="373"/>
                      </a:lnTo>
                      <a:lnTo>
                        <a:pt x="233" y="368"/>
                      </a:lnTo>
                      <a:lnTo>
                        <a:pt x="229" y="368"/>
                      </a:lnTo>
                      <a:lnTo>
                        <a:pt x="229" y="364"/>
                      </a:lnTo>
                      <a:lnTo>
                        <a:pt x="229" y="360"/>
                      </a:lnTo>
                      <a:lnTo>
                        <a:pt x="229" y="355"/>
                      </a:lnTo>
                      <a:lnTo>
                        <a:pt x="225" y="351"/>
                      </a:lnTo>
                      <a:lnTo>
                        <a:pt x="225" y="347"/>
                      </a:lnTo>
                      <a:lnTo>
                        <a:pt x="220" y="342"/>
                      </a:lnTo>
                      <a:lnTo>
                        <a:pt x="220" y="338"/>
                      </a:lnTo>
                      <a:lnTo>
                        <a:pt x="216" y="338"/>
                      </a:lnTo>
                      <a:lnTo>
                        <a:pt x="216" y="334"/>
                      </a:lnTo>
                      <a:lnTo>
                        <a:pt x="211" y="334"/>
                      </a:lnTo>
                      <a:lnTo>
                        <a:pt x="211" y="329"/>
                      </a:lnTo>
                      <a:lnTo>
                        <a:pt x="207" y="325"/>
                      </a:lnTo>
                      <a:lnTo>
                        <a:pt x="207" y="321"/>
                      </a:lnTo>
                      <a:lnTo>
                        <a:pt x="207" y="316"/>
                      </a:lnTo>
                      <a:lnTo>
                        <a:pt x="202" y="312"/>
                      </a:lnTo>
                      <a:lnTo>
                        <a:pt x="202" y="308"/>
                      </a:lnTo>
                      <a:lnTo>
                        <a:pt x="198" y="308"/>
                      </a:lnTo>
                      <a:lnTo>
                        <a:pt x="198" y="303"/>
                      </a:lnTo>
                      <a:lnTo>
                        <a:pt x="193" y="303"/>
                      </a:lnTo>
                      <a:lnTo>
                        <a:pt x="189" y="299"/>
                      </a:lnTo>
                      <a:lnTo>
                        <a:pt x="184" y="299"/>
                      </a:lnTo>
                      <a:lnTo>
                        <a:pt x="184" y="295"/>
                      </a:lnTo>
                      <a:lnTo>
                        <a:pt x="180" y="295"/>
                      </a:lnTo>
                      <a:lnTo>
                        <a:pt x="175" y="295"/>
                      </a:lnTo>
                      <a:lnTo>
                        <a:pt x="171" y="295"/>
                      </a:lnTo>
                      <a:lnTo>
                        <a:pt x="171" y="290"/>
                      </a:lnTo>
                      <a:lnTo>
                        <a:pt x="171" y="286"/>
                      </a:lnTo>
                      <a:lnTo>
                        <a:pt x="171" y="282"/>
                      </a:lnTo>
                      <a:lnTo>
                        <a:pt x="171" y="277"/>
                      </a:lnTo>
                      <a:lnTo>
                        <a:pt x="171" y="273"/>
                      </a:lnTo>
                      <a:lnTo>
                        <a:pt x="166" y="273"/>
                      </a:lnTo>
                      <a:lnTo>
                        <a:pt x="162" y="273"/>
                      </a:lnTo>
                      <a:lnTo>
                        <a:pt x="162" y="277"/>
                      </a:lnTo>
                      <a:lnTo>
                        <a:pt x="157" y="277"/>
                      </a:lnTo>
                      <a:lnTo>
                        <a:pt x="153" y="282"/>
                      </a:lnTo>
                      <a:lnTo>
                        <a:pt x="148" y="286"/>
                      </a:lnTo>
                      <a:lnTo>
                        <a:pt x="144" y="290"/>
                      </a:lnTo>
                      <a:lnTo>
                        <a:pt x="144" y="295"/>
                      </a:lnTo>
                      <a:lnTo>
                        <a:pt x="139" y="299"/>
                      </a:lnTo>
                      <a:lnTo>
                        <a:pt x="139" y="303"/>
                      </a:lnTo>
                      <a:lnTo>
                        <a:pt x="135" y="308"/>
                      </a:lnTo>
                      <a:lnTo>
                        <a:pt x="130" y="308"/>
                      </a:lnTo>
                      <a:lnTo>
                        <a:pt x="130" y="312"/>
                      </a:lnTo>
                      <a:lnTo>
                        <a:pt x="126" y="312"/>
                      </a:lnTo>
                      <a:lnTo>
                        <a:pt x="121" y="312"/>
                      </a:lnTo>
                      <a:lnTo>
                        <a:pt x="117" y="312"/>
                      </a:lnTo>
                      <a:lnTo>
                        <a:pt x="112" y="312"/>
                      </a:lnTo>
                      <a:lnTo>
                        <a:pt x="112" y="308"/>
                      </a:lnTo>
                      <a:lnTo>
                        <a:pt x="108" y="308"/>
                      </a:lnTo>
                      <a:lnTo>
                        <a:pt x="108" y="303"/>
                      </a:lnTo>
                      <a:lnTo>
                        <a:pt x="103" y="303"/>
                      </a:lnTo>
                      <a:lnTo>
                        <a:pt x="103" y="299"/>
                      </a:lnTo>
                      <a:lnTo>
                        <a:pt x="99" y="295"/>
                      </a:lnTo>
                      <a:lnTo>
                        <a:pt x="95" y="295"/>
                      </a:lnTo>
                      <a:lnTo>
                        <a:pt x="90" y="295"/>
                      </a:lnTo>
                      <a:lnTo>
                        <a:pt x="86" y="295"/>
                      </a:lnTo>
                      <a:lnTo>
                        <a:pt x="81" y="295"/>
                      </a:lnTo>
                      <a:lnTo>
                        <a:pt x="81" y="290"/>
                      </a:lnTo>
                      <a:lnTo>
                        <a:pt x="77" y="290"/>
                      </a:lnTo>
                      <a:lnTo>
                        <a:pt x="72" y="286"/>
                      </a:lnTo>
                      <a:lnTo>
                        <a:pt x="72" y="282"/>
                      </a:lnTo>
                      <a:lnTo>
                        <a:pt x="68" y="282"/>
                      </a:lnTo>
                      <a:lnTo>
                        <a:pt x="68" y="277"/>
                      </a:lnTo>
                      <a:lnTo>
                        <a:pt x="68" y="273"/>
                      </a:lnTo>
                      <a:lnTo>
                        <a:pt x="63" y="269"/>
                      </a:lnTo>
                      <a:lnTo>
                        <a:pt x="68" y="264"/>
                      </a:lnTo>
                      <a:lnTo>
                        <a:pt x="68" y="260"/>
                      </a:lnTo>
                      <a:lnTo>
                        <a:pt x="68" y="256"/>
                      </a:lnTo>
                      <a:lnTo>
                        <a:pt x="68" y="251"/>
                      </a:lnTo>
                      <a:lnTo>
                        <a:pt x="68" y="247"/>
                      </a:lnTo>
                      <a:lnTo>
                        <a:pt x="68" y="243"/>
                      </a:lnTo>
                      <a:lnTo>
                        <a:pt x="68" y="238"/>
                      </a:lnTo>
                      <a:lnTo>
                        <a:pt x="63" y="238"/>
                      </a:lnTo>
                      <a:lnTo>
                        <a:pt x="63" y="234"/>
                      </a:lnTo>
                      <a:lnTo>
                        <a:pt x="59" y="234"/>
                      </a:lnTo>
                      <a:lnTo>
                        <a:pt x="54" y="234"/>
                      </a:lnTo>
                      <a:lnTo>
                        <a:pt x="50" y="234"/>
                      </a:lnTo>
                      <a:lnTo>
                        <a:pt x="50" y="238"/>
                      </a:lnTo>
                      <a:lnTo>
                        <a:pt x="45" y="238"/>
                      </a:lnTo>
                      <a:lnTo>
                        <a:pt x="45" y="243"/>
                      </a:lnTo>
                      <a:lnTo>
                        <a:pt x="41" y="243"/>
                      </a:lnTo>
                      <a:lnTo>
                        <a:pt x="36" y="243"/>
                      </a:lnTo>
                      <a:lnTo>
                        <a:pt x="32" y="243"/>
                      </a:lnTo>
                      <a:lnTo>
                        <a:pt x="27" y="243"/>
                      </a:lnTo>
                      <a:lnTo>
                        <a:pt x="23" y="243"/>
                      </a:lnTo>
                      <a:lnTo>
                        <a:pt x="18" y="243"/>
                      </a:lnTo>
                      <a:lnTo>
                        <a:pt x="14" y="243"/>
                      </a:lnTo>
                      <a:lnTo>
                        <a:pt x="9" y="247"/>
                      </a:lnTo>
                      <a:lnTo>
                        <a:pt x="9" y="243"/>
                      </a:lnTo>
                      <a:lnTo>
                        <a:pt x="5" y="238"/>
                      </a:lnTo>
                      <a:lnTo>
                        <a:pt x="0" y="238"/>
                      </a:lnTo>
                      <a:lnTo>
                        <a:pt x="0" y="234"/>
                      </a:lnTo>
                      <a:lnTo>
                        <a:pt x="5" y="230"/>
                      </a:lnTo>
                      <a:lnTo>
                        <a:pt x="5" y="225"/>
                      </a:lnTo>
                      <a:lnTo>
                        <a:pt x="5" y="221"/>
                      </a:lnTo>
                      <a:lnTo>
                        <a:pt x="5" y="217"/>
                      </a:lnTo>
                      <a:lnTo>
                        <a:pt x="9" y="212"/>
                      </a:lnTo>
                      <a:lnTo>
                        <a:pt x="9" y="208"/>
                      </a:lnTo>
                      <a:lnTo>
                        <a:pt x="14" y="204"/>
                      </a:lnTo>
                      <a:lnTo>
                        <a:pt x="14" y="199"/>
                      </a:lnTo>
                      <a:lnTo>
                        <a:pt x="14" y="195"/>
                      </a:lnTo>
                      <a:lnTo>
                        <a:pt x="14" y="191"/>
                      </a:lnTo>
                      <a:lnTo>
                        <a:pt x="14" y="186"/>
                      </a:lnTo>
                      <a:lnTo>
                        <a:pt x="14" y="182"/>
                      </a:lnTo>
                      <a:lnTo>
                        <a:pt x="9" y="178"/>
                      </a:lnTo>
                      <a:lnTo>
                        <a:pt x="9" y="173"/>
                      </a:lnTo>
                      <a:lnTo>
                        <a:pt x="9" y="169"/>
                      </a:lnTo>
                      <a:lnTo>
                        <a:pt x="9" y="165"/>
                      </a:lnTo>
                      <a:lnTo>
                        <a:pt x="9" y="160"/>
                      </a:lnTo>
                      <a:lnTo>
                        <a:pt x="14" y="160"/>
                      </a:lnTo>
                      <a:lnTo>
                        <a:pt x="14" y="156"/>
                      </a:lnTo>
                      <a:lnTo>
                        <a:pt x="14" y="152"/>
                      </a:lnTo>
                      <a:lnTo>
                        <a:pt x="18" y="147"/>
                      </a:lnTo>
                      <a:lnTo>
                        <a:pt x="23" y="147"/>
                      </a:lnTo>
                      <a:lnTo>
                        <a:pt x="23" y="152"/>
                      </a:lnTo>
                      <a:lnTo>
                        <a:pt x="27" y="152"/>
                      </a:lnTo>
                      <a:lnTo>
                        <a:pt x="27" y="156"/>
                      </a:lnTo>
                      <a:lnTo>
                        <a:pt x="32" y="160"/>
                      </a:lnTo>
                      <a:lnTo>
                        <a:pt x="32" y="165"/>
                      </a:lnTo>
                      <a:lnTo>
                        <a:pt x="36" y="165"/>
                      </a:lnTo>
                      <a:lnTo>
                        <a:pt x="36" y="169"/>
                      </a:lnTo>
                      <a:lnTo>
                        <a:pt x="41" y="173"/>
                      </a:lnTo>
                      <a:lnTo>
                        <a:pt x="41" y="178"/>
                      </a:lnTo>
                      <a:lnTo>
                        <a:pt x="41" y="182"/>
                      </a:lnTo>
                      <a:lnTo>
                        <a:pt x="45" y="186"/>
                      </a:lnTo>
                      <a:lnTo>
                        <a:pt x="45" y="191"/>
                      </a:lnTo>
                      <a:lnTo>
                        <a:pt x="50" y="191"/>
                      </a:lnTo>
                      <a:lnTo>
                        <a:pt x="50" y="195"/>
                      </a:lnTo>
                      <a:lnTo>
                        <a:pt x="54" y="191"/>
                      </a:lnTo>
                      <a:lnTo>
                        <a:pt x="59" y="191"/>
                      </a:lnTo>
                      <a:lnTo>
                        <a:pt x="63" y="191"/>
                      </a:lnTo>
                      <a:lnTo>
                        <a:pt x="68" y="186"/>
                      </a:lnTo>
                      <a:lnTo>
                        <a:pt x="72" y="186"/>
                      </a:lnTo>
                      <a:lnTo>
                        <a:pt x="77" y="186"/>
                      </a:lnTo>
                      <a:lnTo>
                        <a:pt x="77" y="191"/>
                      </a:lnTo>
                      <a:lnTo>
                        <a:pt x="77" y="195"/>
                      </a:lnTo>
                      <a:lnTo>
                        <a:pt x="81" y="195"/>
                      </a:lnTo>
                      <a:lnTo>
                        <a:pt x="77" y="204"/>
                      </a:lnTo>
                      <a:lnTo>
                        <a:pt x="77" y="208"/>
                      </a:lnTo>
                      <a:lnTo>
                        <a:pt x="81" y="212"/>
                      </a:lnTo>
                      <a:lnTo>
                        <a:pt x="81" y="217"/>
                      </a:lnTo>
                      <a:lnTo>
                        <a:pt x="81" y="221"/>
                      </a:lnTo>
                      <a:lnTo>
                        <a:pt x="81" y="225"/>
                      </a:lnTo>
                      <a:lnTo>
                        <a:pt x="86" y="225"/>
                      </a:lnTo>
                      <a:lnTo>
                        <a:pt x="90" y="221"/>
                      </a:lnTo>
                      <a:lnTo>
                        <a:pt x="90" y="217"/>
                      </a:lnTo>
                      <a:lnTo>
                        <a:pt x="95" y="217"/>
                      </a:lnTo>
                      <a:lnTo>
                        <a:pt x="99" y="217"/>
                      </a:lnTo>
                      <a:lnTo>
                        <a:pt x="103" y="221"/>
                      </a:lnTo>
                      <a:lnTo>
                        <a:pt x="108" y="221"/>
                      </a:lnTo>
                      <a:lnTo>
                        <a:pt x="112" y="225"/>
                      </a:lnTo>
                      <a:lnTo>
                        <a:pt x="112" y="230"/>
                      </a:lnTo>
                      <a:lnTo>
                        <a:pt x="117" y="230"/>
                      </a:lnTo>
                      <a:lnTo>
                        <a:pt x="121" y="230"/>
                      </a:lnTo>
                      <a:lnTo>
                        <a:pt x="126" y="234"/>
                      </a:lnTo>
                      <a:lnTo>
                        <a:pt x="126" y="238"/>
                      </a:lnTo>
                      <a:lnTo>
                        <a:pt x="130" y="238"/>
                      </a:lnTo>
                      <a:lnTo>
                        <a:pt x="130" y="243"/>
                      </a:lnTo>
                      <a:lnTo>
                        <a:pt x="130" y="247"/>
                      </a:lnTo>
                      <a:lnTo>
                        <a:pt x="135" y="247"/>
                      </a:lnTo>
                      <a:lnTo>
                        <a:pt x="139" y="247"/>
                      </a:lnTo>
                      <a:lnTo>
                        <a:pt x="144" y="247"/>
                      </a:lnTo>
                      <a:lnTo>
                        <a:pt x="148" y="247"/>
                      </a:lnTo>
                      <a:lnTo>
                        <a:pt x="153" y="247"/>
                      </a:lnTo>
                      <a:lnTo>
                        <a:pt x="157" y="247"/>
                      </a:lnTo>
                      <a:lnTo>
                        <a:pt x="162" y="247"/>
                      </a:lnTo>
                      <a:lnTo>
                        <a:pt x="166" y="247"/>
                      </a:lnTo>
                      <a:lnTo>
                        <a:pt x="171" y="243"/>
                      </a:lnTo>
                      <a:lnTo>
                        <a:pt x="175" y="238"/>
                      </a:lnTo>
                      <a:lnTo>
                        <a:pt x="180" y="238"/>
                      </a:lnTo>
                      <a:lnTo>
                        <a:pt x="180" y="243"/>
                      </a:lnTo>
                      <a:lnTo>
                        <a:pt x="184" y="243"/>
                      </a:lnTo>
                      <a:lnTo>
                        <a:pt x="184" y="247"/>
                      </a:lnTo>
                      <a:lnTo>
                        <a:pt x="189" y="247"/>
                      </a:lnTo>
                      <a:lnTo>
                        <a:pt x="193" y="247"/>
                      </a:lnTo>
                      <a:lnTo>
                        <a:pt x="198" y="247"/>
                      </a:lnTo>
                      <a:lnTo>
                        <a:pt x="202" y="243"/>
                      </a:lnTo>
                      <a:lnTo>
                        <a:pt x="202" y="238"/>
                      </a:lnTo>
                      <a:lnTo>
                        <a:pt x="202" y="234"/>
                      </a:lnTo>
                      <a:lnTo>
                        <a:pt x="202" y="230"/>
                      </a:lnTo>
                      <a:lnTo>
                        <a:pt x="202" y="225"/>
                      </a:lnTo>
                      <a:lnTo>
                        <a:pt x="202" y="221"/>
                      </a:lnTo>
                      <a:lnTo>
                        <a:pt x="202" y="217"/>
                      </a:lnTo>
                      <a:lnTo>
                        <a:pt x="202" y="212"/>
                      </a:lnTo>
                      <a:lnTo>
                        <a:pt x="202" y="208"/>
                      </a:lnTo>
                      <a:lnTo>
                        <a:pt x="207" y="204"/>
                      </a:lnTo>
                      <a:lnTo>
                        <a:pt x="211" y="199"/>
                      </a:lnTo>
                      <a:lnTo>
                        <a:pt x="216" y="195"/>
                      </a:lnTo>
                      <a:lnTo>
                        <a:pt x="216" y="191"/>
                      </a:lnTo>
                      <a:lnTo>
                        <a:pt x="216" y="186"/>
                      </a:lnTo>
                      <a:lnTo>
                        <a:pt x="220" y="186"/>
                      </a:lnTo>
                      <a:lnTo>
                        <a:pt x="220" y="182"/>
                      </a:lnTo>
                      <a:lnTo>
                        <a:pt x="220" y="178"/>
                      </a:lnTo>
                      <a:lnTo>
                        <a:pt x="220" y="173"/>
                      </a:lnTo>
                      <a:lnTo>
                        <a:pt x="225" y="173"/>
                      </a:lnTo>
                      <a:lnTo>
                        <a:pt x="229" y="178"/>
                      </a:lnTo>
                      <a:lnTo>
                        <a:pt x="233" y="178"/>
                      </a:lnTo>
                      <a:lnTo>
                        <a:pt x="233" y="182"/>
                      </a:lnTo>
                      <a:lnTo>
                        <a:pt x="238" y="182"/>
                      </a:lnTo>
                      <a:lnTo>
                        <a:pt x="238" y="186"/>
                      </a:lnTo>
                      <a:lnTo>
                        <a:pt x="242" y="191"/>
                      </a:lnTo>
                      <a:lnTo>
                        <a:pt x="242" y="195"/>
                      </a:lnTo>
                      <a:lnTo>
                        <a:pt x="247" y="199"/>
                      </a:lnTo>
                      <a:lnTo>
                        <a:pt x="251" y="204"/>
                      </a:lnTo>
                      <a:lnTo>
                        <a:pt x="247" y="208"/>
                      </a:lnTo>
                      <a:lnTo>
                        <a:pt x="242" y="212"/>
                      </a:lnTo>
                      <a:lnTo>
                        <a:pt x="238" y="217"/>
                      </a:lnTo>
                      <a:lnTo>
                        <a:pt x="233" y="221"/>
                      </a:lnTo>
                      <a:lnTo>
                        <a:pt x="233" y="225"/>
                      </a:lnTo>
                      <a:lnTo>
                        <a:pt x="233" y="230"/>
                      </a:lnTo>
                      <a:lnTo>
                        <a:pt x="238" y="230"/>
                      </a:lnTo>
                      <a:lnTo>
                        <a:pt x="242" y="234"/>
                      </a:lnTo>
                      <a:lnTo>
                        <a:pt x="247" y="238"/>
                      </a:lnTo>
                      <a:lnTo>
                        <a:pt x="247" y="234"/>
                      </a:lnTo>
                      <a:lnTo>
                        <a:pt x="251" y="234"/>
                      </a:lnTo>
                      <a:lnTo>
                        <a:pt x="251" y="225"/>
                      </a:lnTo>
                      <a:lnTo>
                        <a:pt x="256" y="221"/>
                      </a:lnTo>
                      <a:lnTo>
                        <a:pt x="260" y="221"/>
                      </a:lnTo>
                      <a:lnTo>
                        <a:pt x="265" y="221"/>
                      </a:lnTo>
                      <a:lnTo>
                        <a:pt x="269" y="221"/>
                      </a:lnTo>
                      <a:lnTo>
                        <a:pt x="274" y="217"/>
                      </a:lnTo>
                      <a:lnTo>
                        <a:pt x="278" y="212"/>
                      </a:lnTo>
                      <a:lnTo>
                        <a:pt x="278" y="208"/>
                      </a:lnTo>
                      <a:lnTo>
                        <a:pt x="278" y="204"/>
                      </a:lnTo>
                      <a:lnTo>
                        <a:pt x="283" y="204"/>
                      </a:lnTo>
                      <a:lnTo>
                        <a:pt x="287" y="199"/>
                      </a:lnTo>
                      <a:lnTo>
                        <a:pt x="292" y="204"/>
                      </a:lnTo>
                      <a:lnTo>
                        <a:pt x="296" y="204"/>
                      </a:lnTo>
                      <a:lnTo>
                        <a:pt x="301" y="204"/>
                      </a:lnTo>
                      <a:lnTo>
                        <a:pt x="305" y="204"/>
                      </a:lnTo>
                      <a:lnTo>
                        <a:pt x="310" y="204"/>
                      </a:lnTo>
                      <a:lnTo>
                        <a:pt x="314" y="204"/>
                      </a:lnTo>
                      <a:lnTo>
                        <a:pt x="319" y="199"/>
                      </a:lnTo>
                      <a:lnTo>
                        <a:pt x="323" y="199"/>
                      </a:lnTo>
                      <a:lnTo>
                        <a:pt x="323" y="195"/>
                      </a:lnTo>
                      <a:lnTo>
                        <a:pt x="328" y="195"/>
                      </a:lnTo>
                      <a:lnTo>
                        <a:pt x="328" y="191"/>
                      </a:lnTo>
                      <a:lnTo>
                        <a:pt x="332" y="191"/>
                      </a:lnTo>
                      <a:lnTo>
                        <a:pt x="332" y="186"/>
                      </a:lnTo>
                      <a:lnTo>
                        <a:pt x="337" y="182"/>
                      </a:lnTo>
                      <a:lnTo>
                        <a:pt x="341" y="182"/>
                      </a:lnTo>
                      <a:lnTo>
                        <a:pt x="341" y="178"/>
                      </a:lnTo>
                      <a:lnTo>
                        <a:pt x="346" y="178"/>
                      </a:lnTo>
                      <a:lnTo>
                        <a:pt x="350" y="173"/>
                      </a:lnTo>
                      <a:lnTo>
                        <a:pt x="350" y="169"/>
                      </a:lnTo>
                      <a:lnTo>
                        <a:pt x="355" y="169"/>
                      </a:lnTo>
                      <a:lnTo>
                        <a:pt x="355" y="165"/>
                      </a:lnTo>
                      <a:lnTo>
                        <a:pt x="359" y="165"/>
                      </a:lnTo>
                      <a:lnTo>
                        <a:pt x="359" y="160"/>
                      </a:lnTo>
                      <a:lnTo>
                        <a:pt x="359" y="156"/>
                      </a:lnTo>
                      <a:lnTo>
                        <a:pt x="363" y="156"/>
                      </a:lnTo>
                      <a:lnTo>
                        <a:pt x="363" y="152"/>
                      </a:lnTo>
                      <a:lnTo>
                        <a:pt x="368" y="152"/>
                      </a:lnTo>
                      <a:lnTo>
                        <a:pt x="368" y="147"/>
                      </a:lnTo>
                      <a:lnTo>
                        <a:pt x="368" y="143"/>
                      </a:lnTo>
                      <a:lnTo>
                        <a:pt x="368" y="139"/>
                      </a:lnTo>
                      <a:lnTo>
                        <a:pt x="372" y="139"/>
                      </a:lnTo>
                      <a:lnTo>
                        <a:pt x="372" y="134"/>
                      </a:lnTo>
                      <a:lnTo>
                        <a:pt x="372" y="130"/>
                      </a:lnTo>
                      <a:lnTo>
                        <a:pt x="372" y="126"/>
                      </a:lnTo>
                      <a:lnTo>
                        <a:pt x="372" y="121"/>
                      </a:lnTo>
                      <a:lnTo>
                        <a:pt x="372" y="117"/>
                      </a:lnTo>
                      <a:lnTo>
                        <a:pt x="368" y="117"/>
                      </a:lnTo>
                      <a:lnTo>
                        <a:pt x="368" y="112"/>
                      </a:lnTo>
                      <a:lnTo>
                        <a:pt x="368" y="108"/>
                      </a:lnTo>
                      <a:lnTo>
                        <a:pt x="363" y="104"/>
                      </a:lnTo>
                      <a:lnTo>
                        <a:pt x="363" y="99"/>
                      </a:lnTo>
                      <a:lnTo>
                        <a:pt x="359" y="99"/>
                      </a:lnTo>
                      <a:lnTo>
                        <a:pt x="359" y="95"/>
                      </a:lnTo>
                      <a:lnTo>
                        <a:pt x="363" y="91"/>
                      </a:lnTo>
                      <a:lnTo>
                        <a:pt x="368" y="91"/>
                      </a:lnTo>
                      <a:lnTo>
                        <a:pt x="372" y="95"/>
                      </a:lnTo>
                      <a:lnTo>
                        <a:pt x="372" y="99"/>
                      </a:lnTo>
                      <a:lnTo>
                        <a:pt x="377" y="99"/>
                      </a:lnTo>
                      <a:lnTo>
                        <a:pt x="377" y="104"/>
                      </a:lnTo>
                      <a:lnTo>
                        <a:pt x="381" y="108"/>
                      </a:lnTo>
                      <a:lnTo>
                        <a:pt x="386" y="112"/>
                      </a:lnTo>
                      <a:lnTo>
                        <a:pt x="386" y="117"/>
                      </a:lnTo>
                      <a:lnTo>
                        <a:pt x="390" y="117"/>
                      </a:lnTo>
                      <a:lnTo>
                        <a:pt x="395" y="112"/>
                      </a:lnTo>
                      <a:lnTo>
                        <a:pt x="399" y="112"/>
                      </a:lnTo>
                      <a:lnTo>
                        <a:pt x="399" y="108"/>
                      </a:lnTo>
                      <a:lnTo>
                        <a:pt x="404" y="108"/>
                      </a:lnTo>
                      <a:lnTo>
                        <a:pt x="408" y="108"/>
                      </a:lnTo>
                      <a:lnTo>
                        <a:pt x="408" y="104"/>
                      </a:lnTo>
                      <a:lnTo>
                        <a:pt x="413" y="104"/>
                      </a:lnTo>
                      <a:lnTo>
                        <a:pt x="413" y="99"/>
                      </a:lnTo>
                      <a:lnTo>
                        <a:pt x="413" y="95"/>
                      </a:lnTo>
                      <a:lnTo>
                        <a:pt x="413" y="91"/>
                      </a:lnTo>
                      <a:lnTo>
                        <a:pt x="413" y="86"/>
                      </a:lnTo>
                      <a:lnTo>
                        <a:pt x="413" y="82"/>
                      </a:lnTo>
                      <a:lnTo>
                        <a:pt x="417" y="78"/>
                      </a:lnTo>
                      <a:lnTo>
                        <a:pt x="417" y="73"/>
                      </a:lnTo>
                      <a:lnTo>
                        <a:pt x="422" y="73"/>
                      </a:lnTo>
                      <a:lnTo>
                        <a:pt x="422" y="69"/>
                      </a:lnTo>
                      <a:lnTo>
                        <a:pt x="422" y="65"/>
                      </a:lnTo>
                      <a:lnTo>
                        <a:pt x="422" y="60"/>
                      </a:lnTo>
                      <a:lnTo>
                        <a:pt x="422" y="56"/>
                      </a:lnTo>
                      <a:lnTo>
                        <a:pt x="422" y="52"/>
                      </a:lnTo>
                      <a:lnTo>
                        <a:pt x="422" y="47"/>
                      </a:lnTo>
                      <a:lnTo>
                        <a:pt x="422" y="43"/>
                      </a:lnTo>
                      <a:lnTo>
                        <a:pt x="422" y="39"/>
                      </a:lnTo>
                      <a:lnTo>
                        <a:pt x="422" y="34"/>
                      </a:lnTo>
                      <a:lnTo>
                        <a:pt x="417" y="34"/>
                      </a:lnTo>
                      <a:lnTo>
                        <a:pt x="417" y="30"/>
                      </a:lnTo>
                      <a:lnTo>
                        <a:pt x="417" y="26"/>
                      </a:lnTo>
                      <a:lnTo>
                        <a:pt x="422" y="26"/>
                      </a:lnTo>
                      <a:lnTo>
                        <a:pt x="426" y="26"/>
                      </a:lnTo>
                      <a:lnTo>
                        <a:pt x="431" y="30"/>
                      </a:lnTo>
                      <a:lnTo>
                        <a:pt x="431" y="26"/>
                      </a:lnTo>
                      <a:lnTo>
                        <a:pt x="435" y="26"/>
                      </a:lnTo>
                      <a:lnTo>
                        <a:pt x="440" y="26"/>
                      </a:lnTo>
                      <a:lnTo>
                        <a:pt x="444" y="26"/>
                      </a:lnTo>
                      <a:lnTo>
                        <a:pt x="449" y="26"/>
                      </a:lnTo>
                      <a:lnTo>
                        <a:pt x="453" y="26"/>
                      </a:lnTo>
                      <a:lnTo>
                        <a:pt x="458" y="26"/>
                      </a:lnTo>
                      <a:lnTo>
                        <a:pt x="458" y="21"/>
                      </a:lnTo>
                      <a:lnTo>
                        <a:pt x="458" y="17"/>
                      </a:lnTo>
                      <a:lnTo>
                        <a:pt x="458" y="13"/>
                      </a:lnTo>
                      <a:lnTo>
                        <a:pt x="458" y="8"/>
                      </a:lnTo>
                      <a:lnTo>
                        <a:pt x="462" y="8"/>
                      </a:lnTo>
                      <a:lnTo>
                        <a:pt x="467" y="8"/>
                      </a:lnTo>
                      <a:lnTo>
                        <a:pt x="471" y="8"/>
                      </a:lnTo>
                      <a:lnTo>
                        <a:pt x="476" y="8"/>
                      </a:lnTo>
                      <a:lnTo>
                        <a:pt x="476" y="4"/>
                      </a:lnTo>
                      <a:lnTo>
                        <a:pt x="480" y="4"/>
                      </a:lnTo>
                      <a:lnTo>
                        <a:pt x="480" y="0"/>
                      </a:lnTo>
                      <a:lnTo>
                        <a:pt x="485" y="0"/>
                      </a:lnTo>
                      <a:lnTo>
                        <a:pt x="493" y="0"/>
                      </a:lnTo>
                      <a:lnTo>
                        <a:pt x="498" y="4"/>
                      </a:lnTo>
                      <a:lnTo>
                        <a:pt x="502" y="4"/>
                      </a:lnTo>
                      <a:close/>
                    </a:path>
                  </a:pathLst>
                </a:custGeom>
                <a:solidFill>
                  <a:schemeClr val="bg2">
                    <a:lumMod val="5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Times New Roman"/>
                    <a:cs typeface="Times New Roman"/>
                  </a:endParaRPr>
                </a:p>
              </p:txBody>
            </p:sp>
            <p:grpSp>
              <p:nvGrpSpPr>
                <p:cNvPr id="18" name="79 Grupo"/>
                <p:cNvGrpSpPr>
                  <a:grpSpLocks/>
                </p:cNvGrpSpPr>
                <p:nvPr/>
              </p:nvGrpSpPr>
              <p:grpSpPr bwMode="auto">
                <a:xfrm>
                  <a:off x="2297165" y="0"/>
                  <a:ext cx="4260850" cy="5429250"/>
                  <a:chOff x="2297165" y="0"/>
                  <a:chExt cx="4260850" cy="5429250"/>
                </a:xfrm>
                <a:grpFill/>
              </p:grpSpPr>
              <p:sp>
                <p:nvSpPr>
                  <p:cNvPr id="19" name="Freeform 90"/>
                  <p:cNvSpPr>
                    <a:spLocks/>
                  </p:cNvSpPr>
                  <p:nvPr/>
                </p:nvSpPr>
                <p:spPr bwMode="auto">
                  <a:xfrm>
                    <a:off x="3176640" y="2798762"/>
                    <a:ext cx="762000" cy="754063"/>
                  </a:xfrm>
                  <a:custGeom>
                    <a:avLst/>
                    <a:gdLst>
                      <a:gd name="T0" fmla="*/ 2147483647 w 412"/>
                      <a:gd name="T1" fmla="*/ 2147483647 h 438"/>
                      <a:gd name="T2" fmla="*/ 2147483647 w 412"/>
                      <a:gd name="T3" fmla="*/ 2147483647 h 438"/>
                      <a:gd name="T4" fmla="*/ 2147483647 w 412"/>
                      <a:gd name="T5" fmla="*/ 2147483647 h 438"/>
                      <a:gd name="T6" fmla="*/ 2147483647 w 412"/>
                      <a:gd name="T7" fmla="*/ 2147483647 h 438"/>
                      <a:gd name="T8" fmla="*/ 2147483647 w 412"/>
                      <a:gd name="T9" fmla="*/ 2147483647 h 438"/>
                      <a:gd name="T10" fmla="*/ 2147483647 w 412"/>
                      <a:gd name="T11" fmla="*/ 2147483647 h 438"/>
                      <a:gd name="T12" fmla="*/ 2147483647 w 412"/>
                      <a:gd name="T13" fmla="*/ 2147483647 h 438"/>
                      <a:gd name="T14" fmla="*/ 2147483647 w 412"/>
                      <a:gd name="T15" fmla="*/ 2147483647 h 438"/>
                      <a:gd name="T16" fmla="*/ 2147483647 w 412"/>
                      <a:gd name="T17" fmla="*/ 2147483647 h 438"/>
                      <a:gd name="T18" fmla="*/ 2147483647 w 412"/>
                      <a:gd name="T19" fmla="*/ 2147483647 h 438"/>
                      <a:gd name="T20" fmla="*/ 2147483647 w 412"/>
                      <a:gd name="T21" fmla="*/ 2147483647 h 438"/>
                      <a:gd name="T22" fmla="*/ 2147483647 w 412"/>
                      <a:gd name="T23" fmla="*/ 2147483647 h 438"/>
                      <a:gd name="T24" fmla="*/ 2147483647 w 412"/>
                      <a:gd name="T25" fmla="*/ 2147483647 h 438"/>
                      <a:gd name="T26" fmla="*/ 2147483647 w 412"/>
                      <a:gd name="T27" fmla="*/ 2147483647 h 438"/>
                      <a:gd name="T28" fmla="*/ 2147483647 w 412"/>
                      <a:gd name="T29" fmla="*/ 2147483647 h 438"/>
                      <a:gd name="T30" fmla="*/ 2147483647 w 412"/>
                      <a:gd name="T31" fmla="*/ 2147483647 h 438"/>
                      <a:gd name="T32" fmla="*/ 2147483647 w 412"/>
                      <a:gd name="T33" fmla="*/ 2147483647 h 438"/>
                      <a:gd name="T34" fmla="*/ 2147483647 w 412"/>
                      <a:gd name="T35" fmla="*/ 2147483647 h 438"/>
                      <a:gd name="T36" fmla="*/ 2147483647 w 412"/>
                      <a:gd name="T37" fmla="*/ 2147483647 h 438"/>
                      <a:gd name="T38" fmla="*/ 2147483647 w 412"/>
                      <a:gd name="T39" fmla="*/ 2147483647 h 438"/>
                      <a:gd name="T40" fmla="*/ 2147483647 w 412"/>
                      <a:gd name="T41" fmla="*/ 2147483647 h 438"/>
                      <a:gd name="T42" fmla="*/ 2147483647 w 412"/>
                      <a:gd name="T43" fmla="*/ 2147483647 h 438"/>
                      <a:gd name="T44" fmla="*/ 2147483647 w 412"/>
                      <a:gd name="T45" fmla="*/ 2147483647 h 438"/>
                      <a:gd name="T46" fmla="*/ 2147483647 w 412"/>
                      <a:gd name="T47" fmla="*/ 2147483647 h 438"/>
                      <a:gd name="T48" fmla="*/ 2147483647 w 412"/>
                      <a:gd name="T49" fmla="*/ 2147483647 h 438"/>
                      <a:gd name="T50" fmla="*/ 2147483647 w 412"/>
                      <a:gd name="T51" fmla="*/ 2147483647 h 438"/>
                      <a:gd name="T52" fmla="*/ 2147483647 w 412"/>
                      <a:gd name="T53" fmla="*/ 2147483647 h 438"/>
                      <a:gd name="T54" fmla="*/ 2147483647 w 412"/>
                      <a:gd name="T55" fmla="*/ 2147483647 h 438"/>
                      <a:gd name="T56" fmla="*/ 2147483647 w 412"/>
                      <a:gd name="T57" fmla="*/ 2147483647 h 438"/>
                      <a:gd name="T58" fmla="*/ 2147483647 w 412"/>
                      <a:gd name="T59" fmla="*/ 2147483647 h 438"/>
                      <a:gd name="T60" fmla="*/ 2147483647 w 412"/>
                      <a:gd name="T61" fmla="*/ 2147483647 h 438"/>
                      <a:gd name="T62" fmla="*/ 2147483647 w 412"/>
                      <a:gd name="T63" fmla="*/ 2147483647 h 438"/>
                      <a:gd name="T64" fmla="*/ 2147483647 w 412"/>
                      <a:gd name="T65" fmla="*/ 2147483647 h 438"/>
                      <a:gd name="T66" fmla="*/ 2147483647 w 412"/>
                      <a:gd name="T67" fmla="*/ 2147483647 h 438"/>
                      <a:gd name="T68" fmla="*/ 2147483647 w 412"/>
                      <a:gd name="T69" fmla="*/ 2147483647 h 438"/>
                      <a:gd name="T70" fmla="*/ 2147483647 w 412"/>
                      <a:gd name="T71" fmla="*/ 2147483647 h 438"/>
                      <a:gd name="T72" fmla="*/ 2147483647 w 412"/>
                      <a:gd name="T73" fmla="*/ 2147483647 h 438"/>
                      <a:gd name="T74" fmla="*/ 2147483647 w 412"/>
                      <a:gd name="T75" fmla="*/ 2147483647 h 438"/>
                      <a:gd name="T76" fmla="*/ 2147483647 w 412"/>
                      <a:gd name="T77" fmla="*/ 2147483647 h 438"/>
                      <a:gd name="T78" fmla="*/ 2147483647 w 412"/>
                      <a:gd name="T79" fmla="*/ 2147483647 h 438"/>
                      <a:gd name="T80" fmla="*/ 2147483647 w 412"/>
                      <a:gd name="T81" fmla="*/ 2147483647 h 438"/>
                      <a:gd name="T82" fmla="*/ 2147483647 w 412"/>
                      <a:gd name="T83" fmla="*/ 2147483647 h 438"/>
                      <a:gd name="T84" fmla="*/ 2147483647 w 412"/>
                      <a:gd name="T85" fmla="*/ 2147483647 h 438"/>
                      <a:gd name="T86" fmla="*/ 2147483647 w 412"/>
                      <a:gd name="T87" fmla="*/ 2147483647 h 438"/>
                      <a:gd name="T88" fmla="*/ 2147483647 w 412"/>
                      <a:gd name="T89" fmla="*/ 2147483647 h 438"/>
                      <a:gd name="T90" fmla="*/ 2147483647 w 412"/>
                      <a:gd name="T91" fmla="*/ 2147483647 h 438"/>
                      <a:gd name="T92" fmla="*/ 2147483647 w 412"/>
                      <a:gd name="T93" fmla="*/ 2147483647 h 438"/>
                      <a:gd name="T94" fmla="*/ 2147483647 w 412"/>
                      <a:gd name="T95" fmla="*/ 2147483647 h 438"/>
                      <a:gd name="T96" fmla="*/ 2147483647 w 412"/>
                      <a:gd name="T97" fmla="*/ 2147483647 h 438"/>
                      <a:gd name="T98" fmla="*/ 2147483647 w 412"/>
                      <a:gd name="T99" fmla="*/ 2147483647 h 438"/>
                      <a:gd name="T100" fmla="*/ 2147483647 w 412"/>
                      <a:gd name="T101" fmla="*/ 2147483647 h 438"/>
                      <a:gd name="T102" fmla="*/ 2147483647 w 412"/>
                      <a:gd name="T103" fmla="*/ 2147483647 h 438"/>
                      <a:gd name="T104" fmla="*/ 2147483647 w 412"/>
                      <a:gd name="T105" fmla="*/ 2147483647 h 438"/>
                      <a:gd name="T106" fmla="*/ 2147483647 w 412"/>
                      <a:gd name="T107" fmla="*/ 2147483647 h 438"/>
                      <a:gd name="T108" fmla="*/ 2147483647 w 412"/>
                      <a:gd name="T109" fmla="*/ 2147483647 h 438"/>
                      <a:gd name="T110" fmla="*/ 2147483647 w 412"/>
                      <a:gd name="T111" fmla="*/ 2147483647 h 438"/>
                      <a:gd name="T112" fmla="*/ 2147483647 w 412"/>
                      <a:gd name="T113" fmla="*/ 2147483647 h 438"/>
                      <a:gd name="T114" fmla="*/ 2147483647 w 412"/>
                      <a:gd name="T115" fmla="*/ 2147483647 h 438"/>
                      <a:gd name="T116" fmla="*/ 2147483647 w 412"/>
                      <a:gd name="T117" fmla="*/ 2147483647 h 438"/>
                      <a:gd name="T118" fmla="*/ 2147483647 w 412"/>
                      <a:gd name="T119" fmla="*/ 2147483647 h 438"/>
                      <a:gd name="T120" fmla="*/ 2147483647 w 412"/>
                      <a:gd name="T121" fmla="*/ 2147483647 h 438"/>
                      <a:gd name="T122" fmla="*/ 2147483647 w 412"/>
                      <a:gd name="T123" fmla="*/ 2147483647 h 438"/>
                      <a:gd name="T124" fmla="*/ 2147483647 w 412"/>
                      <a:gd name="T125" fmla="*/ 2147483647 h 4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2"/>
                      <a:gd name="T190" fmla="*/ 0 h 438"/>
                      <a:gd name="T191" fmla="*/ 412 w 412"/>
                      <a:gd name="T192" fmla="*/ 438 h 4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2" h="438">
                        <a:moveTo>
                          <a:pt x="121" y="165"/>
                        </a:moveTo>
                        <a:lnTo>
                          <a:pt x="125" y="165"/>
                        </a:lnTo>
                        <a:lnTo>
                          <a:pt x="130" y="165"/>
                        </a:lnTo>
                        <a:lnTo>
                          <a:pt x="134" y="165"/>
                        </a:lnTo>
                        <a:lnTo>
                          <a:pt x="134" y="160"/>
                        </a:lnTo>
                        <a:lnTo>
                          <a:pt x="139" y="160"/>
                        </a:lnTo>
                        <a:lnTo>
                          <a:pt x="143" y="160"/>
                        </a:lnTo>
                        <a:lnTo>
                          <a:pt x="143" y="156"/>
                        </a:lnTo>
                        <a:lnTo>
                          <a:pt x="148" y="152"/>
                        </a:lnTo>
                        <a:lnTo>
                          <a:pt x="148" y="147"/>
                        </a:lnTo>
                        <a:lnTo>
                          <a:pt x="152" y="147"/>
                        </a:lnTo>
                        <a:lnTo>
                          <a:pt x="157" y="152"/>
                        </a:lnTo>
                        <a:lnTo>
                          <a:pt x="161" y="152"/>
                        </a:lnTo>
                        <a:lnTo>
                          <a:pt x="166" y="152"/>
                        </a:lnTo>
                        <a:lnTo>
                          <a:pt x="166" y="147"/>
                        </a:lnTo>
                        <a:lnTo>
                          <a:pt x="170" y="147"/>
                        </a:lnTo>
                        <a:lnTo>
                          <a:pt x="175" y="143"/>
                        </a:lnTo>
                        <a:lnTo>
                          <a:pt x="175" y="139"/>
                        </a:lnTo>
                        <a:lnTo>
                          <a:pt x="179" y="139"/>
                        </a:lnTo>
                        <a:lnTo>
                          <a:pt x="184" y="134"/>
                        </a:lnTo>
                        <a:lnTo>
                          <a:pt x="188" y="134"/>
                        </a:lnTo>
                        <a:lnTo>
                          <a:pt x="193" y="134"/>
                        </a:lnTo>
                        <a:lnTo>
                          <a:pt x="197" y="134"/>
                        </a:lnTo>
                        <a:lnTo>
                          <a:pt x="202" y="130"/>
                        </a:lnTo>
                        <a:lnTo>
                          <a:pt x="202" y="126"/>
                        </a:lnTo>
                        <a:lnTo>
                          <a:pt x="202" y="121"/>
                        </a:lnTo>
                        <a:lnTo>
                          <a:pt x="202" y="117"/>
                        </a:lnTo>
                        <a:lnTo>
                          <a:pt x="202" y="113"/>
                        </a:lnTo>
                        <a:lnTo>
                          <a:pt x="202" y="108"/>
                        </a:lnTo>
                        <a:lnTo>
                          <a:pt x="211" y="104"/>
                        </a:lnTo>
                        <a:lnTo>
                          <a:pt x="211" y="100"/>
                        </a:lnTo>
                        <a:lnTo>
                          <a:pt x="215" y="100"/>
                        </a:lnTo>
                        <a:lnTo>
                          <a:pt x="220" y="95"/>
                        </a:lnTo>
                        <a:lnTo>
                          <a:pt x="220" y="87"/>
                        </a:lnTo>
                        <a:lnTo>
                          <a:pt x="224" y="82"/>
                        </a:lnTo>
                        <a:lnTo>
                          <a:pt x="229" y="78"/>
                        </a:lnTo>
                        <a:lnTo>
                          <a:pt x="233" y="78"/>
                        </a:lnTo>
                        <a:lnTo>
                          <a:pt x="242" y="82"/>
                        </a:lnTo>
                        <a:lnTo>
                          <a:pt x="246" y="82"/>
                        </a:lnTo>
                        <a:lnTo>
                          <a:pt x="251" y="82"/>
                        </a:lnTo>
                        <a:lnTo>
                          <a:pt x="255" y="82"/>
                        </a:lnTo>
                        <a:lnTo>
                          <a:pt x="260" y="87"/>
                        </a:lnTo>
                        <a:lnTo>
                          <a:pt x="264" y="87"/>
                        </a:lnTo>
                        <a:lnTo>
                          <a:pt x="264" y="91"/>
                        </a:lnTo>
                        <a:lnTo>
                          <a:pt x="269" y="87"/>
                        </a:lnTo>
                        <a:lnTo>
                          <a:pt x="269" y="82"/>
                        </a:lnTo>
                        <a:lnTo>
                          <a:pt x="273" y="82"/>
                        </a:lnTo>
                        <a:lnTo>
                          <a:pt x="278" y="82"/>
                        </a:lnTo>
                        <a:lnTo>
                          <a:pt x="282" y="82"/>
                        </a:lnTo>
                        <a:lnTo>
                          <a:pt x="287" y="82"/>
                        </a:lnTo>
                        <a:lnTo>
                          <a:pt x="291" y="78"/>
                        </a:lnTo>
                        <a:lnTo>
                          <a:pt x="296" y="78"/>
                        </a:lnTo>
                        <a:lnTo>
                          <a:pt x="300" y="78"/>
                        </a:lnTo>
                        <a:lnTo>
                          <a:pt x="305" y="78"/>
                        </a:lnTo>
                        <a:lnTo>
                          <a:pt x="309" y="78"/>
                        </a:lnTo>
                        <a:lnTo>
                          <a:pt x="314" y="82"/>
                        </a:lnTo>
                        <a:lnTo>
                          <a:pt x="309" y="87"/>
                        </a:lnTo>
                        <a:lnTo>
                          <a:pt x="309" y="91"/>
                        </a:lnTo>
                        <a:lnTo>
                          <a:pt x="309" y="95"/>
                        </a:lnTo>
                        <a:lnTo>
                          <a:pt x="305" y="95"/>
                        </a:lnTo>
                        <a:lnTo>
                          <a:pt x="305" y="100"/>
                        </a:lnTo>
                        <a:lnTo>
                          <a:pt x="300" y="100"/>
                        </a:lnTo>
                        <a:lnTo>
                          <a:pt x="300" y="104"/>
                        </a:lnTo>
                        <a:lnTo>
                          <a:pt x="305" y="108"/>
                        </a:lnTo>
                        <a:lnTo>
                          <a:pt x="309" y="108"/>
                        </a:lnTo>
                        <a:lnTo>
                          <a:pt x="314" y="104"/>
                        </a:lnTo>
                        <a:lnTo>
                          <a:pt x="314" y="108"/>
                        </a:lnTo>
                        <a:lnTo>
                          <a:pt x="318" y="104"/>
                        </a:lnTo>
                        <a:lnTo>
                          <a:pt x="323" y="104"/>
                        </a:lnTo>
                        <a:lnTo>
                          <a:pt x="323" y="108"/>
                        </a:lnTo>
                        <a:lnTo>
                          <a:pt x="327" y="108"/>
                        </a:lnTo>
                        <a:lnTo>
                          <a:pt x="332" y="108"/>
                        </a:lnTo>
                        <a:lnTo>
                          <a:pt x="332" y="104"/>
                        </a:lnTo>
                        <a:lnTo>
                          <a:pt x="336" y="104"/>
                        </a:lnTo>
                        <a:lnTo>
                          <a:pt x="341" y="100"/>
                        </a:lnTo>
                        <a:lnTo>
                          <a:pt x="341" y="95"/>
                        </a:lnTo>
                        <a:lnTo>
                          <a:pt x="345" y="95"/>
                        </a:lnTo>
                        <a:lnTo>
                          <a:pt x="345" y="91"/>
                        </a:lnTo>
                        <a:lnTo>
                          <a:pt x="350" y="87"/>
                        </a:lnTo>
                        <a:lnTo>
                          <a:pt x="350" y="82"/>
                        </a:lnTo>
                        <a:lnTo>
                          <a:pt x="354" y="82"/>
                        </a:lnTo>
                        <a:lnTo>
                          <a:pt x="354" y="78"/>
                        </a:lnTo>
                        <a:lnTo>
                          <a:pt x="359" y="74"/>
                        </a:lnTo>
                        <a:lnTo>
                          <a:pt x="359" y="69"/>
                        </a:lnTo>
                        <a:lnTo>
                          <a:pt x="363" y="69"/>
                        </a:lnTo>
                        <a:lnTo>
                          <a:pt x="363" y="65"/>
                        </a:lnTo>
                        <a:lnTo>
                          <a:pt x="363" y="61"/>
                        </a:lnTo>
                        <a:lnTo>
                          <a:pt x="363" y="56"/>
                        </a:lnTo>
                        <a:lnTo>
                          <a:pt x="367" y="56"/>
                        </a:lnTo>
                        <a:lnTo>
                          <a:pt x="367" y="52"/>
                        </a:lnTo>
                        <a:lnTo>
                          <a:pt x="367" y="48"/>
                        </a:lnTo>
                        <a:lnTo>
                          <a:pt x="372" y="43"/>
                        </a:lnTo>
                        <a:lnTo>
                          <a:pt x="376" y="43"/>
                        </a:lnTo>
                        <a:lnTo>
                          <a:pt x="381" y="39"/>
                        </a:lnTo>
                        <a:lnTo>
                          <a:pt x="381" y="35"/>
                        </a:lnTo>
                        <a:lnTo>
                          <a:pt x="385" y="35"/>
                        </a:lnTo>
                        <a:lnTo>
                          <a:pt x="390" y="30"/>
                        </a:lnTo>
                        <a:lnTo>
                          <a:pt x="390" y="26"/>
                        </a:lnTo>
                        <a:lnTo>
                          <a:pt x="394" y="26"/>
                        </a:lnTo>
                        <a:lnTo>
                          <a:pt x="394" y="22"/>
                        </a:lnTo>
                        <a:lnTo>
                          <a:pt x="394" y="17"/>
                        </a:lnTo>
                        <a:lnTo>
                          <a:pt x="399" y="17"/>
                        </a:lnTo>
                        <a:lnTo>
                          <a:pt x="399" y="13"/>
                        </a:lnTo>
                        <a:lnTo>
                          <a:pt x="399" y="9"/>
                        </a:lnTo>
                        <a:lnTo>
                          <a:pt x="403" y="4"/>
                        </a:lnTo>
                        <a:lnTo>
                          <a:pt x="403" y="0"/>
                        </a:lnTo>
                        <a:lnTo>
                          <a:pt x="403" y="4"/>
                        </a:lnTo>
                        <a:lnTo>
                          <a:pt x="408" y="9"/>
                        </a:lnTo>
                        <a:lnTo>
                          <a:pt x="408" y="13"/>
                        </a:lnTo>
                        <a:lnTo>
                          <a:pt x="408" y="17"/>
                        </a:lnTo>
                        <a:lnTo>
                          <a:pt x="412" y="17"/>
                        </a:lnTo>
                        <a:lnTo>
                          <a:pt x="412" y="22"/>
                        </a:lnTo>
                        <a:lnTo>
                          <a:pt x="412" y="26"/>
                        </a:lnTo>
                        <a:lnTo>
                          <a:pt x="412" y="30"/>
                        </a:lnTo>
                        <a:lnTo>
                          <a:pt x="412" y="35"/>
                        </a:lnTo>
                        <a:lnTo>
                          <a:pt x="412" y="39"/>
                        </a:lnTo>
                        <a:lnTo>
                          <a:pt x="408" y="43"/>
                        </a:lnTo>
                        <a:lnTo>
                          <a:pt x="403" y="48"/>
                        </a:lnTo>
                        <a:lnTo>
                          <a:pt x="403" y="52"/>
                        </a:lnTo>
                        <a:lnTo>
                          <a:pt x="399" y="56"/>
                        </a:lnTo>
                        <a:lnTo>
                          <a:pt x="394" y="61"/>
                        </a:lnTo>
                        <a:lnTo>
                          <a:pt x="394" y="65"/>
                        </a:lnTo>
                        <a:lnTo>
                          <a:pt x="390" y="69"/>
                        </a:lnTo>
                        <a:lnTo>
                          <a:pt x="390" y="74"/>
                        </a:lnTo>
                        <a:lnTo>
                          <a:pt x="385" y="74"/>
                        </a:lnTo>
                        <a:lnTo>
                          <a:pt x="385" y="78"/>
                        </a:lnTo>
                        <a:lnTo>
                          <a:pt x="385" y="82"/>
                        </a:lnTo>
                        <a:lnTo>
                          <a:pt x="385" y="87"/>
                        </a:lnTo>
                        <a:lnTo>
                          <a:pt x="385" y="91"/>
                        </a:lnTo>
                        <a:lnTo>
                          <a:pt x="385" y="95"/>
                        </a:lnTo>
                        <a:lnTo>
                          <a:pt x="385" y="100"/>
                        </a:lnTo>
                        <a:lnTo>
                          <a:pt x="385" y="104"/>
                        </a:lnTo>
                        <a:lnTo>
                          <a:pt x="385" y="108"/>
                        </a:lnTo>
                        <a:lnTo>
                          <a:pt x="381" y="108"/>
                        </a:lnTo>
                        <a:lnTo>
                          <a:pt x="381" y="113"/>
                        </a:lnTo>
                        <a:lnTo>
                          <a:pt x="381" y="117"/>
                        </a:lnTo>
                        <a:lnTo>
                          <a:pt x="376" y="117"/>
                        </a:lnTo>
                        <a:lnTo>
                          <a:pt x="376" y="121"/>
                        </a:lnTo>
                        <a:lnTo>
                          <a:pt x="372" y="126"/>
                        </a:lnTo>
                        <a:lnTo>
                          <a:pt x="367" y="130"/>
                        </a:lnTo>
                        <a:lnTo>
                          <a:pt x="363" y="134"/>
                        </a:lnTo>
                        <a:lnTo>
                          <a:pt x="359" y="139"/>
                        </a:lnTo>
                        <a:lnTo>
                          <a:pt x="359" y="143"/>
                        </a:lnTo>
                        <a:lnTo>
                          <a:pt x="354" y="143"/>
                        </a:lnTo>
                        <a:lnTo>
                          <a:pt x="350" y="143"/>
                        </a:lnTo>
                        <a:lnTo>
                          <a:pt x="350" y="147"/>
                        </a:lnTo>
                        <a:lnTo>
                          <a:pt x="345" y="147"/>
                        </a:lnTo>
                        <a:lnTo>
                          <a:pt x="341" y="147"/>
                        </a:lnTo>
                        <a:lnTo>
                          <a:pt x="341" y="152"/>
                        </a:lnTo>
                        <a:lnTo>
                          <a:pt x="336" y="152"/>
                        </a:lnTo>
                        <a:lnTo>
                          <a:pt x="336" y="156"/>
                        </a:lnTo>
                        <a:lnTo>
                          <a:pt x="332" y="156"/>
                        </a:lnTo>
                        <a:lnTo>
                          <a:pt x="332" y="160"/>
                        </a:lnTo>
                        <a:lnTo>
                          <a:pt x="332" y="165"/>
                        </a:lnTo>
                        <a:lnTo>
                          <a:pt x="327" y="165"/>
                        </a:lnTo>
                        <a:lnTo>
                          <a:pt x="327" y="169"/>
                        </a:lnTo>
                        <a:lnTo>
                          <a:pt x="323" y="173"/>
                        </a:lnTo>
                        <a:lnTo>
                          <a:pt x="323" y="178"/>
                        </a:lnTo>
                        <a:lnTo>
                          <a:pt x="318" y="178"/>
                        </a:lnTo>
                        <a:lnTo>
                          <a:pt x="318" y="182"/>
                        </a:lnTo>
                        <a:lnTo>
                          <a:pt x="314" y="182"/>
                        </a:lnTo>
                        <a:lnTo>
                          <a:pt x="314" y="186"/>
                        </a:lnTo>
                        <a:lnTo>
                          <a:pt x="309" y="191"/>
                        </a:lnTo>
                        <a:lnTo>
                          <a:pt x="305" y="195"/>
                        </a:lnTo>
                        <a:lnTo>
                          <a:pt x="305" y="199"/>
                        </a:lnTo>
                        <a:lnTo>
                          <a:pt x="305" y="204"/>
                        </a:lnTo>
                        <a:lnTo>
                          <a:pt x="305" y="208"/>
                        </a:lnTo>
                        <a:lnTo>
                          <a:pt x="305" y="212"/>
                        </a:lnTo>
                        <a:lnTo>
                          <a:pt x="309" y="212"/>
                        </a:lnTo>
                        <a:lnTo>
                          <a:pt x="309" y="217"/>
                        </a:lnTo>
                        <a:lnTo>
                          <a:pt x="309" y="221"/>
                        </a:lnTo>
                        <a:lnTo>
                          <a:pt x="314" y="225"/>
                        </a:lnTo>
                        <a:lnTo>
                          <a:pt x="314" y="230"/>
                        </a:lnTo>
                        <a:lnTo>
                          <a:pt x="309" y="230"/>
                        </a:lnTo>
                        <a:lnTo>
                          <a:pt x="309" y="234"/>
                        </a:lnTo>
                        <a:lnTo>
                          <a:pt x="309" y="238"/>
                        </a:lnTo>
                        <a:lnTo>
                          <a:pt x="305" y="238"/>
                        </a:lnTo>
                        <a:lnTo>
                          <a:pt x="305" y="243"/>
                        </a:lnTo>
                        <a:lnTo>
                          <a:pt x="300" y="243"/>
                        </a:lnTo>
                        <a:lnTo>
                          <a:pt x="296" y="247"/>
                        </a:lnTo>
                        <a:lnTo>
                          <a:pt x="291" y="247"/>
                        </a:lnTo>
                        <a:lnTo>
                          <a:pt x="291" y="252"/>
                        </a:lnTo>
                        <a:lnTo>
                          <a:pt x="287" y="252"/>
                        </a:lnTo>
                        <a:lnTo>
                          <a:pt x="282" y="252"/>
                        </a:lnTo>
                        <a:lnTo>
                          <a:pt x="278" y="252"/>
                        </a:lnTo>
                        <a:lnTo>
                          <a:pt x="273" y="247"/>
                        </a:lnTo>
                        <a:lnTo>
                          <a:pt x="269" y="247"/>
                        </a:lnTo>
                        <a:lnTo>
                          <a:pt x="264" y="252"/>
                        </a:lnTo>
                        <a:lnTo>
                          <a:pt x="264" y="256"/>
                        </a:lnTo>
                        <a:lnTo>
                          <a:pt x="260" y="256"/>
                        </a:lnTo>
                        <a:lnTo>
                          <a:pt x="260" y="260"/>
                        </a:lnTo>
                        <a:lnTo>
                          <a:pt x="260" y="265"/>
                        </a:lnTo>
                        <a:lnTo>
                          <a:pt x="260" y="269"/>
                        </a:lnTo>
                        <a:lnTo>
                          <a:pt x="260" y="273"/>
                        </a:lnTo>
                        <a:lnTo>
                          <a:pt x="260" y="278"/>
                        </a:lnTo>
                        <a:lnTo>
                          <a:pt x="260" y="282"/>
                        </a:lnTo>
                        <a:lnTo>
                          <a:pt x="255" y="282"/>
                        </a:lnTo>
                        <a:lnTo>
                          <a:pt x="251" y="286"/>
                        </a:lnTo>
                        <a:lnTo>
                          <a:pt x="246" y="286"/>
                        </a:lnTo>
                        <a:lnTo>
                          <a:pt x="246" y="291"/>
                        </a:lnTo>
                        <a:lnTo>
                          <a:pt x="242" y="291"/>
                        </a:lnTo>
                        <a:lnTo>
                          <a:pt x="242" y="295"/>
                        </a:lnTo>
                        <a:lnTo>
                          <a:pt x="237" y="295"/>
                        </a:lnTo>
                        <a:lnTo>
                          <a:pt x="233" y="299"/>
                        </a:lnTo>
                        <a:lnTo>
                          <a:pt x="233" y="304"/>
                        </a:lnTo>
                        <a:lnTo>
                          <a:pt x="229" y="304"/>
                        </a:lnTo>
                        <a:lnTo>
                          <a:pt x="229" y="308"/>
                        </a:lnTo>
                        <a:lnTo>
                          <a:pt x="229" y="312"/>
                        </a:lnTo>
                        <a:lnTo>
                          <a:pt x="224" y="317"/>
                        </a:lnTo>
                        <a:lnTo>
                          <a:pt x="220" y="321"/>
                        </a:lnTo>
                        <a:lnTo>
                          <a:pt x="215" y="321"/>
                        </a:lnTo>
                        <a:lnTo>
                          <a:pt x="215" y="325"/>
                        </a:lnTo>
                        <a:lnTo>
                          <a:pt x="211" y="330"/>
                        </a:lnTo>
                        <a:lnTo>
                          <a:pt x="211" y="334"/>
                        </a:lnTo>
                        <a:lnTo>
                          <a:pt x="206" y="338"/>
                        </a:lnTo>
                        <a:lnTo>
                          <a:pt x="206" y="343"/>
                        </a:lnTo>
                        <a:lnTo>
                          <a:pt x="202" y="347"/>
                        </a:lnTo>
                        <a:lnTo>
                          <a:pt x="197" y="351"/>
                        </a:lnTo>
                        <a:lnTo>
                          <a:pt x="197" y="356"/>
                        </a:lnTo>
                        <a:lnTo>
                          <a:pt x="193" y="360"/>
                        </a:lnTo>
                        <a:lnTo>
                          <a:pt x="188" y="360"/>
                        </a:lnTo>
                        <a:lnTo>
                          <a:pt x="188" y="364"/>
                        </a:lnTo>
                        <a:lnTo>
                          <a:pt x="184" y="364"/>
                        </a:lnTo>
                        <a:lnTo>
                          <a:pt x="179" y="364"/>
                        </a:lnTo>
                        <a:lnTo>
                          <a:pt x="175" y="369"/>
                        </a:lnTo>
                        <a:lnTo>
                          <a:pt x="170" y="369"/>
                        </a:lnTo>
                        <a:lnTo>
                          <a:pt x="170" y="373"/>
                        </a:lnTo>
                        <a:lnTo>
                          <a:pt x="170" y="377"/>
                        </a:lnTo>
                        <a:lnTo>
                          <a:pt x="166" y="377"/>
                        </a:lnTo>
                        <a:lnTo>
                          <a:pt x="166" y="382"/>
                        </a:lnTo>
                        <a:lnTo>
                          <a:pt x="161" y="382"/>
                        </a:lnTo>
                        <a:lnTo>
                          <a:pt x="161" y="386"/>
                        </a:lnTo>
                        <a:lnTo>
                          <a:pt x="157" y="386"/>
                        </a:lnTo>
                        <a:lnTo>
                          <a:pt x="157" y="390"/>
                        </a:lnTo>
                        <a:lnTo>
                          <a:pt x="152" y="390"/>
                        </a:lnTo>
                        <a:lnTo>
                          <a:pt x="152" y="395"/>
                        </a:lnTo>
                        <a:lnTo>
                          <a:pt x="152" y="399"/>
                        </a:lnTo>
                        <a:lnTo>
                          <a:pt x="148" y="399"/>
                        </a:lnTo>
                        <a:lnTo>
                          <a:pt x="148" y="403"/>
                        </a:lnTo>
                        <a:lnTo>
                          <a:pt x="143" y="412"/>
                        </a:lnTo>
                        <a:lnTo>
                          <a:pt x="139" y="416"/>
                        </a:lnTo>
                        <a:lnTo>
                          <a:pt x="134" y="421"/>
                        </a:lnTo>
                        <a:lnTo>
                          <a:pt x="130" y="425"/>
                        </a:lnTo>
                        <a:lnTo>
                          <a:pt x="130" y="429"/>
                        </a:lnTo>
                        <a:lnTo>
                          <a:pt x="125" y="429"/>
                        </a:lnTo>
                        <a:lnTo>
                          <a:pt x="121" y="434"/>
                        </a:lnTo>
                        <a:lnTo>
                          <a:pt x="116" y="434"/>
                        </a:lnTo>
                        <a:lnTo>
                          <a:pt x="112" y="438"/>
                        </a:lnTo>
                        <a:lnTo>
                          <a:pt x="107" y="438"/>
                        </a:lnTo>
                        <a:lnTo>
                          <a:pt x="103" y="438"/>
                        </a:lnTo>
                        <a:lnTo>
                          <a:pt x="99" y="438"/>
                        </a:lnTo>
                        <a:lnTo>
                          <a:pt x="94" y="438"/>
                        </a:lnTo>
                        <a:lnTo>
                          <a:pt x="94" y="434"/>
                        </a:lnTo>
                        <a:lnTo>
                          <a:pt x="90" y="434"/>
                        </a:lnTo>
                        <a:lnTo>
                          <a:pt x="85" y="438"/>
                        </a:lnTo>
                        <a:lnTo>
                          <a:pt x="81" y="438"/>
                        </a:lnTo>
                        <a:lnTo>
                          <a:pt x="76" y="438"/>
                        </a:lnTo>
                        <a:lnTo>
                          <a:pt x="72" y="434"/>
                        </a:lnTo>
                        <a:lnTo>
                          <a:pt x="67" y="434"/>
                        </a:lnTo>
                        <a:lnTo>
                          <a:pt x="67" y="429"/>
                        </a:lnTo>
                        <a:lnTo>
                          <a:pt x="63" y="429"/>
                        </a:lnTo>
                        <a:lnTo>
                          <a:pt x="63" y="425"/>
                        </a:lnTo>
                        <a:lnTo>
                          <a:pt x="58" y="425"/>
                        </a:lnTo>
                        <a:lnTo>
                          <a:pt x="54" y="425"/>
                        </a:lnTo>
                        <a:lnTo>
                          <a:pt x="54" y="421"/>
                        </a:lnTo>
                        <a:lnTo>
                          <a:pt x="49" y="421"/>
                        </a:lnTo>
                        <a:lnTo>
                          <a:pt x="45" y="421"/>
                        </a:lnTo>
                        <a:lnTo>
                          <a:pt x="40" y="421"/>
                        </a:lnTo>
                        <a:lnTo>
                          <a:pt x="40" y="416"/>
                        </a:lnTo>
                        <a:lnTo>
                          <a:pt x="36" y="416"/>
                        </a:lnTo>
                        <a:lnTo>
                          <a:pt x="36" y="412"/>
                        </a:lnTo>
                        <a:lnTo>
                          <a:pt x="31" y="408"/>
                        </a:lnTo>
                        <a:lnTo>
                          <a:pt x="31" y="403"/>
                        </a:lnTo>
                        <a:lnTo>
                          <a:pt x="31" y="399"/>
                        </a:lnTo>
                        <a:lnTo>
                          <a:pt x="31" y="395"/>
                        </a:lnTo>
                        <a:lnTo>
                          <a:pt x="31" y="390"/>
                        </a:lnTo>
                        <a:lnTo>
                          <a:pt x="31" y="386"/>
                        </a:lnTo>
                        <a:lnTo>
                          <a:pt x="27" y="382"/>
                        </a:lnTo>
                        <a:lnTo>
                          <a:pt x="27" y="377"/>
                        </a:lnTo>
                        <a:lnTo>
                          <a:pt x="22" y="373"/>
                        </a:lnTo>
                        <a:lnTo>
                          <a:pt x="18" y="373"/>
                        </a:lnTo>
                        <a:lnTo>
                          <a:pt x="13" y="373"/>
                        </a:lnTo>
                        <a:lnTo>
                          <a:pt x="13" y="369"/>
                        </a:lnTo>
                        <a:lnTo>
                          <a:pt x="9" y="369"/>
                        </a:lnTo>
                        <a:lnTo>
                          <a:pt x="4" y="369"/>
                        </a:lnTo>
                        <a:lnTo>
                          <a:pt x="4" y="364"/>
                        </a:lnTo>
                        <a:lnTo>
                          <a:pt x="4" y="360"/>
                        </a:lnTo>
                        <a:lnTo>
                          <a:pt x="4" y="356"/>
                        </a:lnTo>
                        <a:lnTo>
                          <a:pt x="4" y="351"/>
                        </a:lnTo>
                        <a:lnTo>
                          <a:pt x="4" y="347"/>
                        </a:lnTo>
                        <a:lnTo>
                          <a:pt x="4" y="343"/>
                        </a:lnTo>
                        <a:lnTo>
                          <a:pt x="4" y="338"/>
                        </a:lnTo>
                        <a:lnTo>
                          <a:pt x="4" y="334"/>
                        </a:lnTo>
                        <a:lnTo>
                          <a:pt x="4" y="330"/>
                        </a:lnTo>
                        <a:lnTo>
                          <a:pt x="0" y="330"/>
                        </a:lnTo>
                        <a:lnTo>
                          <a:pt x="0" y="325"/>
                        </a:lnTo>
                        <a:lnTo>
                          <a:pt x="4" y="325"/>
                        </a:lnTo>
                        <a:lnTo>
                          <a:pt x="4" y="321"/>
                        </a:lnTo>
                        <a:lnTo>
                          <a:pt x="9" y="321"/>
                        </a:lnTo>
                        <a:lnTo>
                          <a:pt x="13" y="321"/>
                        </a:lnTo>
                        <a:lnTo>
                          <a:pt x="18" y="321"/>
                        </a:lnTo>
                        <a:lnTo>
                          <a:pt x="22" y="321"/>
                        </a:lnTo>
                        <a:lnTo>
                          <a:pt x="22" y="325"/>
                        </a:lnTo>
                        <a:lnTo>
                          <a:pt x="27" y="325"/>
                        </a:lnTo>
                        <a:lnTo>
                          <a:pt x="31" y="325"/>
                        </a:lnTo>
                        <a:lnTo>
                          <a:pt x="31" y="330"/>
                        </a:lnTo>
                        <a:lnTo>
                          <a:pt x="36" y="330"/>
                        </a:lnTo>
                        <a:lnTo>
                          <a:pt x="40" y="330"/>
                        </a:lnTo>
                        <a:lnTo>
                          <a:pt x="45" y="330"/>
                        </a:lnTo>
                        <a:lnTo>
                          <a:pt x="49" y="330"/>
                        </a:lnTo>
                        <a:lnTo>
                          <a:pt x="49" y="325"/>
                        </a:lnTo>
                        <a:lnTo>
                          <a:pt x="54" y="321"/>
                        </a:lnTo>
                        <a:lnTo>
                          <a:pt x="49" y="321"/>
                        </a:lnTo>
                        <a:lnTo>
                          <a:pt x="49" y="317"/>
                        </a:lnTo>
                        <a:lnTo>
                          <a:pt x="49" y="312"/>
                        </a:lnTo>
                        <a:lnTo>
                          <a:pt x="49" y="308"/>
                        </a:lnTo>
                        <a:lnTo>
                          <a:pt x="49" y="304"/>
                        </a:lnTo>
                        <a:lnTo>
                          <a:pt x="45" y="304"/>
                        </a:lnTo>
                        <a:lnTo>
                          <a:pt x="45" y="299"/>
                        </a:lnTo>
                        <a:lnTo>
                          <a:pt x="45" y="295"/>
                        </a:lnTo>
                        <a:lnTo>
                          <a:pt x="40" y="295"/>
                        </a:lnTo>
                        <a:lnTo>
                          <a:pt x="45" y="291"/>
                        </a:lnTo>
                        <a:lnTo>
                          <a:pt x="45" y="286"/>
                        </a:lnTo>
                        <a:lnTo>
                          <a:pt x="49" y="286"/>
                        </a:lnTo>
                        <a:lnTo>
                          <a:pt x="54" y="286"/>
                        </a:lnTo>
                        <a:lnTo>
                          <a:pt x="58" y="286"/>
                        </a:lnTo>
                        <a:lnTo>
                          <a:pt x="58" y="282"/>
                        </a:lnTo>
                        <a:lnTo>
                          <a:pt x="63" y="282"/>
                        </a:lnTo>
                        <a:lnTo>
                          <a:pt x="63" y="278"/>
                        </a:lnTo>
                        <a:lnTo>
                          <a:pt x="63" y="273"/>
                        </a:lnTo>
                        <a:lnTo>
                          <a:pt x="63" y="269"/>
                        </a:lnTo>
                        <a:lnTo>
                          <a:pt x="67" y="269"/>
                        </a:lnTo>
                        <a:lnTo>
                          <a:pt x="72" y="269"/>
                        </a:lnTo>
                        <a:lnTo>
                          <a:pt x="76" y="269"/>
                        </a:lnTo>
                        <a:lnTo>
                          <a:pt x="81" y="273"/>
                        </a:lnTo>
                        <a:lnTo>
                          <a:pt x="85" y="273"/>
                        </a:lnTo>
                        <a:lnTo>
                          <a:pt x="90" y="273"/>
                        </a:lnTo>
                        <a:lnTo>
                          <a:pt x="94" y="269"/>
                        </a:lnTo>
                        <a:lnTo>
                          <a:pt x="99" y="269"/>
                        </a:lnTo>
                        <a:lnTo>
                          <a:pt x="103" y="269"/>
                        </a:lnTo>
                        <a:lnTo>
                          <a:pt x="103" y="265"/>
                        </a:lnTo>
                        <a:lnTo>
                          <a:pt x="107" y="265"/>
                        </a:lnTo>
                        <a:lnTo>
                          <a:pt x="107" y="260"/>
                        </a:lnTo>
                        <a:lnTo>
                          <a:pt x="112" y="260"/>
                        </a:lnTo>
                        <a:lnTo>
                          <a:pt x="112" y="256"/>
                        </a:lnTo>
                        <a:lnTo>
                          <a:pt x="116" y="256"/>
                        </a:lnTo>
                        <a:lnTo>
                          <a:pt x="121" y="252"/>
                        </a:lnTo>
                        <a:lnTo>
                          <a:pt x="121" y="256"/>
                        </a:lnTo>
                        <a:lnTo>
                          <a:pt x="125" y="256"/>
                        </a:lnTo>
                        <a:lnTo>
                          <a:pt x="130" y="256"/>
                        </a:lnTo>
                        <a:lnTo>
                          <a:pt x="130" y="260"/>
                        </a:lnTo>
                        <a:lnTo>
                          <a:pt x="134" y="265"/>
                        </a:lnTo>
                        <a:lnTo>
                          <a:pt x="139" y="265"/>
                        </a:lnTo>
                        <a:lnTo>
                          <a:pt x="143" y="265"/>
                        </a:lnTo>
                        <a:lnTo>
                          <a:pt x="148" y="265"/>
                        </a:lnTo>
                        <a:lnTo>
                          <a:pt x="148" y="260"/>
                        </a:lnTo>
                        <a:lnTo>
                          <a:pt x="152" y="260"/>
                        </a:lnTo>
                        <a:lnTo>
                          <a:pt x="152" y="256"/>
                        </a:lnTo>
                        <a:lnTo>
                          <a:pt x="148" y="252"/>
                        </a:lnTo>
                        <a:lnTo>
                          <a:pt x="148" y="247"/>
                        </a:lnTo>
                        <a:lnTo>
                          <a:pt x="148" y="243"/>
                        </a:lnTo>
                        <a:lnTo>
                          <a:pt x="143" y="243"/>
                        </a:lnTo>
                        <a:lnTo>
                          <a:pt x="143" y="238"/>
                        </a:lnTo>
                        <a:lnTo>
                          <a:pt x="143" y="234"/>
                        </a:lnTo>
                        <a:lnTo>
                          <a:pt x="143" y="230"/>
                        </a:lnTo>
                        <a:lnTo>
                          <a:pt x="139" y="225"/>
                        </a:lnTo>
                        <a:lnTo>
                          <a:pt x="134" y="221"/>
                        </a:lnTo>
                        <a:lnTo>
                          <a:pt x="134" y="217"/>
                        </a:lnTo>
                        <a:lnTo>
                          <a:pt x="134" y="212"/>
                        </a:lnTo>
                        <a:lnTo>
                          <a:pt x="134" y="208"/>
                        </a:lnTo>
                        <a:lnTo>
                          <a:pt x="130" y="204"/>
                        </a:lnTo>
                        <a:lnTo>
                          <a:pt x="130" y="199"/>
                        </a:lnTo>
                        <a:lnTo>
                          <a:pt x="130" y="195"/>
                        </a:lnTo>
                        <a:lnTo>
                          <a:pt x="130" y="191"/>
                        </a:lnTo>
                        <a:lnTo>
                          <a:pt x="130" y="186"/>
                        </a:lnTo>
                        <a:lnTo>
                          <a:pt x="125" y="186"/>
                        </a:lnTo>
                        <a:lnTo>
                          <a:pt x="125" y="182"/>
                        </a:lnTo>
                        <a:lnTo>
                          <a:pt x="125" y="178"/>
                        </a:lnTo>
                        <a:lnTo>
                          <a:pt x="125" y="173"/>
                        </a:lnTo>
                        <a:lnTo>
                          <a:pt x="125" y="169"/>
                        </a:lnTo>
                        <a:lnTo>
                          <a:pt x="121" y="169"/>
                        </a:lnTo>
                        <a:lnTo>
                          <a:pt x="121" y="165"/>
                        </a:lnTo>
                        <a:close/>
                      </a:path>
                    </a:pathLst>
                  </a:custGeom>
                  <a:solidFill>
                    <a:schemeClr val="tx1">
                      <a:lumMod val="50000"/>
                      <a:lumOff val="5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Times New Roman"/>
                      <a:cs typeface="Times New Roman"/>
                    </a:endParaRPr>
                  </a:p>
                </p:txBody>
              </p:sp>
              <p:grpSp>
                <p:nvGrpSpPr>
                  <p:cNvPr id="20" name="76 Grupo"/>
                  <p:cNvGrpSpPr>
                    <a:grpSpLocks/>
                  </p:cNvGrpSpPr>
                  <p:nvPr/>
                </p:nvGrpSpPr>
                <p:grpSpPr bwMode="auto">
                  <a:xfrm>
                    <a:off x="2297165" y="0"/>
                    <a:ext cx="4260850" cy="5429250"/>
                    <a:chOff x="2297165" y="0"/>
                    <a:chExt cx="4260850" cy="5429250"/>
                  </a:xfrm>
                  <a:grpFill/>
                </p:grpSpPr>
                <p:sp>
                  <p:nvSpPr>
                    <p:cNvPr id="21" name="Freeform 94"/>
                    <p:cNvSpPr>
                      <a:spLocks/>
                    </p:cNvSpPr>
                    <p:nvPr/>
                  </p:nvSpPr>
                  <p:spPr bwMode="auto">
                    <a:xfrm>
                      <a:off x="3514778" y="795337"/>
                      <a:ext cx="406400" cy="568325"/>
                    </a:xfrm>
                    <a:custGeom>
                      <a:avLst/>
                      <a:gdLst>
                        <a:gd name="T0" fmla="*/ 2147483647 w 219"/>
                        <a:gd name="T1" fmla="*/ 2147483647 h 330"/>
                        <a:gd name="T2" fmla="*/ 2147483647 w 219"/>
                        <a:gd name="T3" fmla="*/ 2147483647 h 330"/>
                        <a:gd name="T4" fmla="*/ 2147483647 w 219"/>
                        <a:gd name="T5" fmla="*/ 2147483647 h 330"/>
                        <a:gd name="T6" fmla="*/ 2147483647 w 219"/>
                        <a:gd name="T7" fmla="*/ 2147483647 h 330"/>
                        <a:gd name="T8" fmla="*/ 2147483647 w 219"/>
                        <a:gd name="T9" fmla="*/ 2147483647 h 330"/>
                        <a:gd name="T10" fmla="*/ 2147483647 w 219"/>
                        <a:gd name="T11" fmla="*/ 2147483647 h 330"/>
                        <a:gd name="T12" fmla="*/ 2147483647 w 219"/>
                        <a:gd name="T13" fmla="*/ 2147483647 h 330"/>
                        <a:gd name="T14" fmla="*/ 2147483647 w 219"/>
                        <a:gd name="T15" fmla="*/ 2147483647 h 330"/>
                        <a:gd name="T16" fmla="*/ 2147483647 w 219"/>
                        <a:gd name="T17" fmla="*/ 2147483647 h 330"/>
                        <a:gd name="T18" fmla="*/ 2147483647 w 219"/>
                        <a:gd name="T19" fmla="*/ 2147483647 h 330"/>
                        <a:gd name="T20" fmla="*/ 2147483647 w 219"/>
                        <a:gd name="T21" fmla="*/ 2147483647 h 330"/>
                        <a:gd name="T22" fmla="*/ 2147483647 w 219"/>
                        <a:gd name="T23" fmla="*/ 2147483647 h 330"/>
                        <a:gd name="T24" fmla="*/ 2147483647 w 219"/>
                        <a:gd name="T25" fmla="*/ 2147483647 h 330"/>
                        <a:gd name="T26" fmla="*/ 2147483647 w 219"/>
                        <a:gd name="T27" fmla="*/ 2147483647 h 330"/>
                        <a:gd name="T28" fmla="*/ 2147483647 w 219"/>
                        <a:gd name="T29" fmla="*/ 2147483647 h 330"/>
                        <a:gd name="T30" fmla="*/ 2147483647 w 219"/>
                        <a:gd name="T31" fmla="*/ 2147483647 h 330"/>
                        <a:gd name="T32" fmla="*/ 2147483647 w 219"/>
                        <a:gd name="T33" fmla="*/ 2147483647 h 330"/>
                        <a:gd name="T34" fmla="*/ 2147483647 w 219"/>
                        <a:gd name="T35" fmla="*/ 2147483647 h 330"/>
                        <a:gd name="T36" fmla="*/ 2147483647 w 219"/>
                        <a:gd name="T37" fmla="*/ 2147483647 h 330"/>
                        <a:gd name="T38" fmla="*/ 2147483647 w 219"/>
                        <a:gd name="T39" fmla="*/ 2147483647 h 330"/>
                        <a:gd name="T40" fmla="*/ 2147483647 w 219"/>
                        <a:gd name="T41" fmla="*/ 2147483647 h 330"/>
                        <a:gd name="T42" fmla="*/ 2147483647 w 219"/>
                        <a:gd name="T43" fmla="*/ 2147483647 h 330"/>
                        <a:gd name="T44" fmla="*/ 2147483647 w 219"/>
                        <a:gd name="T45" fmla="*/ 2147483647 h 330"/>
                        <a:gd name="T46" fmla="*/ 2147483647 w 219"/>
                        <a:gd name="T47" fmla="*/ 2147483647 h 330"/>
                        <a:gd name="T48" fmla="*/ 2147483647 w 219"/>
                        <a:gd name="T49" fmla="*/ 2147483647 h 330"/>
                        <a:gd name="T50" fmla="*/ 2147483647 w 219"/>
                        <a:gd name="T51" fmla="*/ 2147483647 h 330"/>
                        <a:gd name="T52" fmla="*/ 2147483647 w 219"/>
                        <a:gd name="T53" fmla="*/ 2147483647 h 330"/>
                        <a:gd name="T54" fmla="*/ 2147483647 w 219"/>
                        <a:gd name="T55" fmla="*/ 2147483647 h 330"/>
                        <a:gd name="T56" fmla="*/ 2147483647 w 219"/>
                        <a:gd name="T57" fmla="*/ 2147483647 h 330"/>
                        <a:gd name="T58" fmla="*/ 2147483647 w 219"/>
                        <a:gd name="T59" fmla="*/ 2147483647 h 330"/>
                        <a:gd name="T60" fmla="*/ 2147483647 w 219"/>
                        <a:gd name="T61" fmla="*/ 2147483647 h 330"/>
                        <a:gd name="T62" fmla="*/ 2147483647 w 219"/>
                        <a:gd name="T63" fmla="*/ 2147483647 h 330"/>
                        <a:gd name="T64" fmla="*/ 2147483647 w 219"/>
                        <a:gd name="T65" fmla="*/ 2147483647 h 330"/>
                        <a:gd name="T66" fmla="*/ 2147483647 w 219"/>
                        <a:gd name="T67" fmla="*/ 2147483647 h 330"/>
                        <a:gd name="T68" fmla="*/ 2147483647 w 219"/>
                        <a:gd name="T69" fmla="*/ 2147483647 h 330"/>
                        <a:gd name="T70" fmla="*/ 2147483647 w 219"/>
                        <a:gd name="T71" fmla="*/ 2147483647 h 330"/>
                        <a:gd name="T72" fmla="*/ 2147483647 w 219"/>
                        <a:gd name="T73" fmla="*/ 2147483647 h 330"/>
                        <a:gd name="T74" fmla="*/ 2147483647 w 219"/>
                        <a:gd name="T75" fmla="*/ 2147483647 h 330"/>
                        <a:gd name="T76" fmla="*/ 2147483647 w 219"/>
                        <a:gd name="T77" fmla="*/ 2147483647 h 330"/>
                        <a:gd name="T78" fmla="*/ 2147483647 w 219"/>
                        <a:gd name="T79" fmla="*/ 2147483647 h 330"/>
                        <a:gd name="T80" fmla="*/ 2147483647 w 219"/>
                        <a:gd name="T81" fmla="*/ 2147483647 h 330"/>
                        <a:gd name="T82" fmla="*/ 2147483647 w 219"/>
                        <a:gd name="T83" fmla="*/ 2147483647 h 330"/>
                        <a:gd name="T84" fmla="*/ 2147483647 w 219"/>
                        <a:gd name="T85" fmla="*/ 2147483647 h 330"/>
                        <a:gd name="T86" fmla="*/ 2147483647 w 219"/>
                        <a:gd name="T87" fmla="*/ 2147483647 h 330"/>
                        <a:gd name="T88" fmla="*/ 2147483647 w 219"/>
                        <a:gd name="T89" fmla="*/ 2147483647 h 330"/>
                        <a:gd name="T90" fmla="*/ 2147483647 w 219"/>
                        <a:gd name="T91" fmla="*/ 2147483647 h 330"/>
                        <a:gd name="T92" fmla="*/ 2147483647 w 219"/>
                        <a:gd name="T93" fmla="*/ 2147483647 h 330"/>
                        <a:gd name="T94" fmla="*/ 2147483647 w 219"/>
                        <a:gd name="T95" fmla="*/ 2147483647 h 330"/>
                        <a:gd name="T96" fmla="*/ 2147483647 w 219"/>
                        <a:gd name="T97" fmla="*/ 2147483647 h 330"/>
                        <a:gd name="T98" fmla="*/ 2147483647 w 219"/>
                        <a:gd name="T99" fmla="*/ 2147483647 h 330"/>
                        <a:gd name="T100" fmla="*/ 2147483647 w 219"/>
                        <a:gd name="T101" fmla="*/ 0 h 3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9"/>
                        <a:gd name="T154" fmla="*/ 0 h 330"/>
                        <a:gd name="T155" fmla="*/ 219 w 219"/>
                        <a:gd name="T156" fmla="*/ 330 h 3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9" h="330">
                          <a:moveTo>
                            <a:pt x="36" y="0"/>
                          </a:moveTo>
                          <a:lnTo>
                            <a:pt x="45" y="0"/>
                          </a:lnTo>
                          <a:lnTo>
                            <a:pt x="45" y="5"/>
                          </a:lnTo>
                          <a:lnTo>
                            <a:pt x="45" y="9"/>
                          </a:lnTo>
                          <a:lnTo>
                            <a:pt x="45" y="13"/>
                          </a:lnTo>
                          <a:lnTo>
                            <a:pt x="45" y="18"/>
                          </a:lnTo>
                          <a:lnTo>
                            <a:pt x="45" y="22"/>
                          </a:lnTo>
                          <a:lnTo>
                            <a:pt x="49" y="22"/>
                          </a:lnTo>
                          <a:lnTo>
                            <a:pt x="53" y="22"/>
                          </a:lnTo>
                          <a:lnTo>
                            <a:pt x="58" y="22"/>
                          </a:lnTo>
                          <a:lnTo>
                            <a:pt x="62" y="22"/>
                          </a:lnTo>
                          <a:lnTo>
                            <a:pt x="67" y="22"/>
                          </a:lnTo>
                          <a:lnTo>
                            <a:pt x="67" y="26"/>
                          </a:lnTo>
                          <a:lnTo>
                            <a:pt x="71" y="31"/>
                          </a:lnTo>
                          <a:lnTo>
                            <a:pt x="71" y="35"/>
                          </a:lnTo>
                          <a:lnTo>
                            <a:pt x="71" y="39"/>
                          </a:lnTo>
                          <a:lnTo>
                            <a:pt x="71" y="44"/>
                          </a:lnTo>
                          <a:lnTo>
                            <a:pt x="67" y="44"/>
                          </a:lnTo>
                          <a:lnTo>
                            <a:pt x="67" y="48"/>
                          </a:lnTo>
                          <a:lnTo>
                            <a:pt x="62" y="52"/>
                          </a:lnTo>
                          <a:lnTo>
                            <a:pt x="62" y="57"/>
                          </a:lnTo>
                          <a:lnTo>
                            <a:pt x="62" y="61"/>
                          </a:lnTo>
                          <a:lnTo>
                            <a:pt x="58" y="61"/>
                          </a:lnTo>
                          <a:lnTo>
                            <a:pt x="58" y="65"/>
                          </a:lnTo>
                          <a:lnTo>
                            <a:pt x="62" y="70"/>
                          </a:lnTo>
                          <a:lnTo>
                            <a:pt x="67" y="65"/>
                          </a:lnTo>
                          <a:lnTo>
                            <a:pt x="71" y="65"/>
                          </a:lnTo>
                          <a:lnTo>
                            <a:pt x="71" y="61"/>
                          </a:lnTo>
                          <a:lnTo>
                            <a:pt x="76" y="61"/>
                          </a:lnTo>
                          <a:lnTo>
                            <a:pt x="80" y="61"/>
                          </a:lnTo>
                          <a:lnTo>
                            <a:pt x="85" y="61"/>
                          </a:lnTo>
                          <a:lnTo>
                            <a:pt x="89" y="61"/>
                          </a:lnTo>
                          <a:lnTo>
                            <a:pt x="94" y="61"/>
                          </a:lnTo>
                          <a:lnTo>
                            <a:pt x="98" y="61"/>
                          </a:lnTo>
                          <a:lnTo>
                            <a:pt x="98" y="65"/>
                          </a:lnTo>
                          <a:lnTo>
                            <a:pt x="103" y="65"/>
                          </a:lnTo>
                          <a:lnTo>
                            <a:pt x="103" y="70"/>
                          </a:lnTo>
                          <a:lnTo>
                            <a:pt x="103" y="74"/>
                          </a:lnTo>
                          <a:lnTo>
                            <a:pt x="107" y="78"/>
                          </a:lnTo>
                          <a:lnTo>
                            <a:pt x="112" y="78"/>
                          </a:lnTo>
                          <a:lnTo>
                            <a:pt x="116" y="78"/>
                          </a:lnTo>
                          <a:lnTo>
                            <a:pt x="121" y="78"/>
                          </a:lnTo>
                          <a:lnTo>
                            <a:pt x="125" y="83"/>
                          </a:lnTo>
                          <a:lnTo>
                            <a:pt x="130" y="83"/>
                          </a:lnTo>
                          <a:lnTo>
                            <a:pt x="130" y="87"/>
                          </a:lnTo>
                          <a:lnTo>
                            <a:pt x="134" y="87"/>
                          </a:lnTo>
                          <a:lnTo>
                            <a:pt x="134" y="91"/>
                          </a:lnTo>
                          <a:lnTo>
                            <a:pt x="139" y="96"/>
                          </a:lnTo>
                          <a:lnTo>
                            <a:pt x="139" y="100"/>
                          </a:lnTo>
                          <a:lnTo>
                            <a:pt x="143" y="100"/>
                          </a:lnTo>
                          <a:lnTo>
                            <a:pt x="143" y="104"/>
                          </a:lnTo>
                          <a:lnTo>
                            <a:pt x="148" y="104"/>
                          </a:lnTo>
                          <a:lnTo>
                            <a:pt x="148" y="109"/>
                          </a:lnTo>
                          <a:lnTo>
                            <a:pt x="148" y="113"/>
                          </a:lnTo>
                          <a:lnTo>
                            <a:pt x="148" y="117"/>
                          </a:lnTo>
                          <a:lnTo>
                            <a:pt x="148" y="122"/>
                          </a:lnTo>
                          <a:lnTo>
                            <a:pt x="148" y="126"/>
                          </a:lnTo>
                          <a:lnTo>
                            <a:pt x="148" y="130"/>
                          </a:lnTo>
                          <a:lnTo>
                            <a:pt x="148" y="135"/>
                          </a:lnTo>
                          <a:lnTo>
                            <a:pt x="148" y="139"/>
                          </a:lnTo>
                          <a:lnTo>
                            <a:pt x="148" y="143"/>
                          </a:lnTo>
                          <a:lnTo>
                            <a:pt x="152" y="148"/>
                          </a:lnTo>
                          <a:lnTo>
                            <a:pt x="157" y="152"/>
                          </a:lnTo>
                          <a:lnTo>
                            <a:pt x="157" y="156"/>
                          </a:lnTo>
                          <a:lnTo>
                            <a:pt x="161" y="156"/>
                          </a:lnTo>
                          <a:lnTo>
                            <a:pt x="161" y="161"/>
                          </a:lnTo>
                          <a:lnTo>
                            <a:pt x="166" y="165"/>
                          </a:lnTo>
                          <a:lnTo>
                            <a:pt x="166" y="169"/>
                          </a:lnTo>
                          <a:lnTo>
                            <a:pt x="170" y="174"/>
                          </a:lnTo>
                          <a:lnTo>
                            <a:pt x="175" y="178"/>
                          </a:lnTo>
                          <a:lnTo>
                            <a:pt x="179" y="178"/>
                          </a:lnTo>
                          <a:lnTo>
                            <a:pt x="183" y="182"/>
                          </a:lnTo>
                          <a:lnTo>
                            <a:pt x="188" y="187"/>
                          </a:lnTo>
                          <a:lnTo>
                            <a:pt x="192" y="187"/>
                          </a:lnTo>
                          <a:lnTo>
                            <a:pt x="197" y="187"/>
                          </a:lnTo>
                          <a:lnTo>
                            <a:pt x="197" y="191"/>
                          </a:lnTo>
                          <a:lnTo>
                            <a:pt x="201" y="191"/>
                          </a:lnTo>
                          <a:lnTo>
                            <a:pt x="201" y="195"/>
                          </a:lnTo>
                          <a:lnTo>
                            <a:pt x="206" y="195"/>
                          </a:lnTo>
                          <a:lnTo>
                            <a:pt x="210" y="200"/>
                          </a:lnTo>
                          <a:lnTo>
                            <a:pt x="210" y="204"/>
                          </a:lnTo>
                          <a:lnTo>
                            <a:pt x="215" y="204"/>
                          </a:lnTo>
                          <a:lnTo>
                            <a:pt x="215" y="208"/>
                          </a:lnTo>
                          <a:lnTo>
                            <a:pt x="215" y="213"/>
                          </a:lnTo>
                          <a:lnTo>
                            <a:pt x="215" y="217"/>
                          </a:lnTo>
                          <a:lnTo>
                            <a:pt x="219" y="221"/>
                          </a:lnTo>
                          <a:lnTo>
                            <a:pt x="219" y="226"/>
                          </a:lnTo>
                          <a:lnTo>
                            <a:pt x="219" y="230"/>
                          </a:lnTo>
                          <a:lnTo>
                            <a:pt x="219" y="234"/>
                          </a:lnTo>
                          <a:lnTo>
                            <a:pt x="219" y="239"/>
                          </a:lnTo>
                          <a:lnTo>
                            <a:pt x="215" y="243"/>
                          </a:lnTo>
                          <a:lnTo>
                            <a:pt x="215" y="247"/>
                          </a:lnTo>
                          <a:lnTo>
                            <a:pt x="215" y="252"/>
                          </a:lnTo>
                          <a:lnTo>
                            <a:pt x="215" y="256"/>
                          </a:lnTo>
                          <a:lnTo>
                            <a:pt x="215" y="260"/>
                          </a:lnTo>
                          <a:lnTo>
                            <a:pt x="219" y="269"/>
                          </a:lnTo>
                          <a:lnTo>
                            <a:pt x="219" y="273"/>
                          </a:lnTo>
                          <a:lnTo>
                            <a:pt x="219" y="278"/>
                          </a:lnTo>
                          <a:lnTo>
                            <a:pt x="219" y="282"/>
                          </a:lnTo>
                          <a:lnTo>
                            <a:pt x="219" y="286"/>
                          </a:lnTo>
                          <a:lnTo>
                            <a:pt x="219" y="291"/>
                          </a:lnTo>
                          <a:lnTo>
                            <a:pt x="219" y="295"/>
                          </a:lnTo>
                          <a:lnTo>
                            <a:pt x="219" y="299"/>
                          </a:lnTo>
                          <a:lnTo>
                            <a:pt x="219" y="304"/>
                          </a:lnTo>
                          <a:lnTo>
                            <a:pt x="215" y="304"/>
                          </a:lnTo>
                          <a:lnTo>
                            <a:pt x="215" y="308"/>
                          </a:lnTo>
                          <a:lnTo>
                            <a:pt x="210" y="308"/>
                          </a:lnTo>
                          <a:lnTo>
                            <a:pt x="206" y="312"/>
                          </a:lnTo>
                          <a:lnTo>
                            <a:pt x="201" y="312"/>
                          </a:lnTo>
                          <a:lnTo>
                            <a:pt x="201" y="317"/>
                          </a:lnTo>
                          <a:lnTo>
                            <a:pt x="201" y="321"/>
                          </a:lnTo>
                          <a:lnTo>
                            <a:pt x="197" y="326"/>
                          </a:lnTo>
                          <a:lnTo>
                            <a:pt x="192" y="326"/>
                          </a:lnTo>
                          <a:lnTo>
                            <a:pt x="188" y="326"/>
                          </a:lnTo>
                          <a:lnTo>
                            <a:pt x="183" y="330"/>
                          </a:lnTo>
                          <a:lnTo>
                            <a:pt x="179" y="330"/>
                          </a:lnTo>
                          <a:lnTo>
                            <a:pt x="179" y="326"/>
                          </a:lnTo>
                          <a:lnTo>
                            <a:pt x="179" y="321"/>
                          </a:lnTo>
                          <a:lnTo>
                            <a:pt x="175" y="321"/>
                          </a:lnTo>
                          <a:lnTo>
                            <a:pt x="175" y="317"/>
                          </a:lnTo>
                          <a:lnTo>
                            <a:pt x="175" y="312"/>
                          </a:lnTo>
                          <a:lnTo>
                            <a:pt x="170" y="308"/>
                          </a:lnTo>
                          <a:lnTo>
                            <a:pt x="166" y="304"/>
                          </a:lnTo>
                          <a:lnTo>
                            <a:pt x="161" y="299"/>
                          </a:lnTo>
                          <a:lnTo>
                            <a:pt x="157" y="299"/>
                          </a:lnTo>
                          <a:lnTo>
                            <a:pt x="157" y="295"/>
                          </a:lnTo>
                          <a:lnTo>
                            <a:pt x="152" y="295"/>
                          </a:lnTo>
                          <a:lnTo>
                            <a:pt x="148" y="295"/>
                          </a:lnTo>
                          <a:lnTo>
                            <a:pt x="148" y="291"/>
                          </a:lnTo>
                          <a:lnTo>
                            <a:pt x="143" y="291"/>
                          </a:lnTo>
                          <a:lnTo>
                            <a:pt x="139" y="291"/>
                          </a:lnTo>
                          <a:lnTo>
                            <a:pt x="134" y="291"/>
                          </a:lnTo>
                          <a:lnTo>
                            <a:pt x="130" y="295"/>
                          </a:lnTo>
                          <a:lnTo>
                            <a:pt x="125" y="295"/>
                          </a:lnTo>
                          <a:lnTo>
                            <a:pt x="121" y="295"/>
                          </a:lnTo>
                          <a:lnTo>
                            <a:pt x="116" y="295"/>
                          </a:lnTo>
                          <a:lnTo>
                            <a:pt x="116" y="299"/>
                          </a:lnTo>
                          <a:lnTo>
                            <a:pt x="112" y="299"/>
                          </a:lnTo>
                          <a:lnTo>
                            <a:pt x="112" y="304"/>
                          </a:lnTo>
                          <a:lnTo>
                            <a:pt x="107" y="304"/>
                          </a:lnTo>
                          <a:lnTo>
                            <a:pt x="103" y="304"/>
                          </a:lnTo>
                          <a:lnTo>
                            <a:pt x="103" y="299"/>
                          </a:lnTo>
                          <a:lnTo>
                            <a:pt x="98" y="299"/>
                          </a:lnTo>
                          <a:lnTo>
                            <a:pt x="98" y="295"/>
                          </a:lnTo>
                          <a:lnTo>
                            <a:pt x="98" y="291"/>
                          </a:lnTo>
                          <a:lnTo>
                            <a:pt x="94" y="291"/>
                          </a:lnTo>
                          <a:lnTo>
                            <a:pt x="94" y="286"/>
                          </a:lnTo>
                          <a:lnTo>
                            <a:pt x="89" y="286"/>
                          </a:lnTo>
                          <a:lnTo>
                            <a:pt x="85" y="286"/>
                          </a:lnTo>
                          <a:lnTo>
                            <a:pt x="80" y="286"/>
                          </a:lnTo>
                          <a:lnTo>
                            <a:pt x="76" y="286"/>
                          </a:lnTo>
                          <a:lnTo>
                            <a:pt x="71" y="286"/>
                          </a:lnTo>
                          <a:lnTo>
                            <a:pt x="71" y="282"/>
                          </a:lnTo>
                          <a:lnTo>
                            <a:pt x="71" y="278"/>
                          </a:lnTo>
                          <a:lnTo>
                            <a:pt x="71" y="273"/>
                          </a:lnTo>
                          <a:lnTo>
                            <a:pt x="71" y="269"/>
                          </a:lnTo>
                          <a:lnTo>
                            <a:pt x="71" y="265"/>
                          </a:lnTo>
                          <a:lnTo>
                            <a:pt x="71" y="260"/>
                          </a:lnTo>
                          <a:lnTo>
                            <a:pt x="67" y="256"/>
                          </a:lnTo>
                          <a:lnTo>
                            <a:pt x="71" y="252"/>
                          </a:lnTo>
                          <a:lnTo>
                            <a:pt x="67" y="247"/>
                          </a:lnTo>
                          <a:lnTo>
                            <a:pt x="71" y="247"/>
                          </a:lnTo>
                          <a:lnTo>
                            <a:pt x="71" y="243"/>
                          </a:lnTo>
                          <a:lnTo>
                            <a:pt x="71" y="239"/>
                          </a:lnTo>
                          <a:lnTo>
                            <a:pt x="67" y="239"/>
                          </a:lnTo>
                          <a:lnTo>
                            <a:pt x="67" y="234"/>
                          </a:lnTo>
                          <a:lnTo>
                            <a:pt x="62" y="234"/>
                          </a:lnTo>
                          <a:lnTo>
                            <a:pt x="62" y="230"/>
                          </a:lnTo>
                          <a:lnTo>
                            <a:pt x="58" y="230"/>
                          </a:lnTo>
                          <a:lnTo>
                            <a:pt x="58" y="226"/>
                          </a:lnTo>
                          <a:lnTo>
                            <a:pt x="62" y="226"/>
                          </a:lnTo>
                          <a:lnTo>
                            <a:pt x="62" y="221"/>
                          </a:lnTo>
                          <a:lnTo>
                            <a:pt x="67" y="221"/>
                          </a:lnTo>
                          <a:lnTo>
                            <a:pt x="71" y="221"/>
                          </a:lnTo>
                          <a:lnTo>
                            <a:pt x="71" y="217"/>
                          </a:lnTo>
                          <a:lnTo>
                            <a:pt x="76" y="217"/>
                          </a:lnTo>
                          <a:lnTo>
                            <a:pt x="80" y="217"/>
                          </a:lnTo>
                          <a:lnTo>
                            <a:pt x="85" y="213"/>
                          </a:lnTo>
                          <a:lnTo>
                            <a:pt x="89" y="213"/>
                          </a:lnTo>
                          <a:lnTo>
                            <a:pt x="94" y="213"/>
                          </a:lnTo>
                          <a:lnTo>
                            <a:pt x="94" y="208"/>
                          </a:lnTo>
                          <a:lnTo>
                            <a:pt x="98" y="208"/>
                          </a:lnTo>
                          <a:lnTo>
                            <a:pt x="98" y="204"/>
                          </a:lnTo>
                          <a:lnTo>
                            <a:pt x="98" y="200"/>
                          </a:lnTo>
                          <a:lnTo>
                            <a:pt x="98" y="195"/>
                          </a:lnTo>
                          <a:lnTo>
                            <a:pt x="94" y="195"/>
                          </a:lnTo>
                          <a:lnTo>
                            <a:pt x="94" y="191"/>
                          </a:lnTo>
                          <a:lnTo>
                            <a:pt x="94" y="187"/>
                          </a:lnTo>
                          <a:lnTo>
                            <a:pt x="89" y="182"/>
                          </a:lnTo>
                          <a:lnTo>
                            <a:pt x="85" y="178"/>
                          </a:lnTo>
                          <a:lnTo>
                            <a:pt x="80" y="178"/>
                          </a:lnTo>
                          <a:lnTo>
                            <a:pt x="76" y="178"/>
                          </a:lnTo>
                          <a:lnTo>
                            <a:pt x="71" y="174"/>
                          </a:lnTo>
                          <a:lnTo>
                            <a:pt x="71" y="169"/>
                          </a:lnTo>
                          <a:lnTo>
                            <a:pt x="67" y="165"/>
                          </a:lnTo>
                          <a:lnTo>
                            <a:pt x="62" y="165"/>
                          </a:lnTo>
                          <a:lnTo>
                            <a:pt x="62" y="161"/>
                          </a:lnTo>
                          <a:lnTo>
                            <a:pt x="58" y="161"/>
                          </a:lnTo>
                          <a:lnTo>
                            <a:pt x="53" y="161"/>
                          </a:lnTo>
                          <a:lnTo>
                            <a:pt x="53" y="156"/>
                          </a:lnTo>
                          <a:lnTo>
                            <a:pt x="49" y="152"/>
                          </a:lnTo>
                          <a:lnTo>
                            <a:pt x="49" y="148"/>
                          </a:lnTo>
                          <a:lnTo>
                            <a:pt x="45" y="148"/>
                          </a:lnTo>
                          <a:lnTo>
                            <a:pt x="45" y="143"/>
                          </a:lnTo>
                          <a:lnTo>
                            <a:pt x="40" y="143"/>
                          </a:lnTo>
                          <a:lnTo>
                            <a:pt x="36" y="143"/>
                          </a:lnTo>
                          <a:lnTo>
                            <a:pt x="31" y="139"/>
                          </a:lnTo>
                          <a:lnTo>
                            <a:pt x="27" y="139"/>
                          </a:lnTo>
                          <a:lnTo>
                            <a:pt x="27" y="135"/>
                          </a:lnTo>
                          <a:lnTo>
                            <a:pt x="22" y="135"/>
                          </a:lnTo>
                          <a:lnTo>
                            <a:pt x="22" y="130"/>
                          </a:lnTo>
                          <a:lnTo>
                            <a:pt x="18" y="130"/>
                          </a:lnTo>
                          <a:lnTo>
                            <a:pt x="13" y="130"/>
                          </a:lnTo>
                          <a:lnTo>
                            <a:pt x="9" y="130"/>
                          </a:lnTo>
                          <a:lnTo>
                            <a:pt x="4" y="126"/>
                          </a:lnTo>
                          <a:lnTo>
                            <a:pt x="4" y="122"/>
                          </a:lnTo>
                          <a:lnTo>
                            <a:pt x="0" y="122"/>
                          </a:lnTo>
                          <a:lnTo>
                            <a:pt x="0" y="117"/>
                          </a:lnTo>
                          <a:lnTo>
                            <a:pt x="4" y="113"/>
                          </a:lnTo>
                          <a:lnTo>
                            <a:pt x="9" y="109"/>
                          </a:lnTo>
                          <a:lnTo>
                            <a:pt x="9" y="104"/>
                          </a:lnTo>
                          <a:lnTo>
                            <a:pt x="13" y="104"/>
                          </a:lnTo>
                          <a:lnTo>
                            <a:pt x="13" y="100"/>
                          </a:lnTo>
                          <a:lnTo>
                            <a:pt x="18" y="100"/>
                          </a:lnTo>
                          <a:lnTo>
                            <a:pt x="18" y="96"/>
                          </a:lnTo>
                          <a:lnTo>
                            <a:pt x="18" y="91"/>
                          </a:lnTo>
                          <a:lnTo>
                            <a:pt x="22" y="87"/>
                          </a:lnTo>
                          <a:lnTo>
                            <a:pt x="22" y="83"/>
                          </a:lnTo>
                          <a:lnTo>
                            <a:pt x="18" y="78"/>
                          </a:lnTo>
                          <a:lnTo>
                            <a:pt x="18" y="74"/>
                          </a:lnTo>
                          <a:lnTo>
                            <a:pt x="18" y="70"/>
                          </a:lnTo>
                          <a:lnTo>
                            <a:pt x="13" y="65"/>
                          </a:lnTo>
                          <a:lnTo>
                            <a:pt x="13" y="61"/>
                          </a:lnTo>
                          <a:lnTo>
                            <a:pt x="9" y="61"/>
                          </a:lnTo>
                          <a:lnTo>
                            <a:pt x="4" y="61"/>
                          </a:lnTo>
                          <a:lnTo>
                            <a:pt x="0" y="61"/>
                          </a:lnTo>
                          <a:lnTo>
                            <a:pt x="4" y="57"/>
                          </a:lnTo>
                          <a:lnTo>
                            <a:pt x="9" y="57"/>
                          </a:lnTo>
                          <a:lnTo>
                            <a:pt x="9" y="52"/>
                          </a:lnTo>
                          <a:lnTo>
                            <a:pt x="9" y="48"/>
                          </a:lnTo>
                          <a:lnTo>
                            <a:pt x="13" y="48"/>
                          </a:lnTo>
                          <a:lnTo>
                            <a:pt x="13" y="44"/>
                          </a:lnTo>
                          <a:lnTo>
                            <a:pt x="13" y="39"/>
                          </a:lnTo>
                          <a:lnTo>
                            <a:pt x="13" y="35"/>
                          </a:lnTo>
                          <a:lnTo>
                            <a:pt x="9" y="35"/>
                          </a:lnTo>
                          <a:lnTo>
                            <a:pt x="13" y="31"/>
                          </a:lnTo>
                          <a:lnTo>
                            <a:pt x="18" y="26"/>
                          </a:lnTo>
                          <a:lnTo>
                            <a:pt x="18" y="22"/>
                          </a:lnTo>
                          <a:lnTo>
                            <a:pt x="18" y="18"/>
                          </a:lnTo>
                          <a:lnTo>
                            <a:pt x="18" y="13"/>
                          </a:lnTo>
                          <a:lnTo>
                            <a:pt x="22" y="9"/>
                          </a:lnTo>
                          <a:lnTo>
                            <a:pt x="27" y="9"/>
                          </a:lnTo>
                          <a:lnTo>
                            <a:pt x="27" y="5"/>
                          </a:lnTo>
                          <a:lnTo>
                            <a:pt x="31" y="5"/>
                          </a:lnTo>
                          <a:lnTo>
                            <a:pt x="31" y="0"/>
                          </a:lnTo>
                          <a:lnTo>
                            <a:pt x="36" y="0"/>
                          </a:lnTo>
                          <a:close/>
                        </a:path>
                      </a:pathLst>
                    </a:custGeom>
                    <a:solidFill>
                      <a:schemeClr val="accent6">
                        <a:lumMod val="40000"/>
                        <a:lumOff val="6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Times New Roman"/>
                        <a:cs typeface="Times New Roman"/>
                      </a:endParaRPr>
                    </a:p>
                  </p:txBody>
                </p:sp>
                <p:grpSp>
                  <p:nvGrpSpPr>
                    <p:cNvPr id="22" name="75 Grupo"/>
                    <p:cNvGrpSpPr>
                      <a:grpSpLocks/>
                    </p:cNvGrpSpPr>
                    <p:nvPr/>
                  </p:nvGrpSpPr>
                  <p:grpSpPr bwMode="auto">
                    <a:xfrm>
                      <a:off x="2297165" y="0"/>
                      <a:ext cx="4260850" cy="5429250"/>
                      <a:chOff x="2297165" y="0"/>
                      <a:chExt cx="4260850" cy="5429250"/>
                    </a:xfrm>
                    <a:grpFill/>
                  </p:grpSpPr>
                  <p:sp>
                    <p:nvSpPr>
                      <p:cNvPr id="23" name="Freeform 80"/>
                      <p:cNvSpPr>
                        <a:spLocks/>
                      </p:cNvSpPr>
                      <p:nvPr/>
                    </p:nvSpPr>
                    <p:spPr bwMode="auto">
                      <a:xfrm>
                        <a:off x="4240265" y="0"/>
                        <a:ext cx="920750" cy="668337"/>
                      </a:xfrm>
                      <a:custGeom>
                        <a:avLst/>
                        <a:gdLst>
                          <a:gd name="T0" fmla="*/ 2147483647 w 489"/>
                          <a:gd name="T1" fmla="*/ 2147483647 h 390"/>
                          <a:gd name="T2" fmla="*/ 2147483647 w 489"/>
                          <a:gd name="T3" fmla="*/ 2147483647 h 390"/>
                          <a:gd name="T4" fmla="*/ 2147483647 w 489"/>
                          <a:gd name="T5" fmla="*/ 2147483647 h 390"/>
                          <a:gd name="T6" fmla="*/ 2147483647 w 489"/>
                          <a:gd name="T7" fmla="*/ 2147483647 h 390"/>
                          <a:gd name="T8" fmla="*/ 2147483647 w 489"/>
                          <a:gd name="T9" fmla="*/ 2147483647 h 390"/>
                          <a:gd name="T10" fmla="*/ 2147483647 w 489"/>
                          <a:gd name="T11" fmla="*/ 2147483647 h 390"/>
                          <a:gd name="T12" fmla="*/ 2147483647 w 489"/>
                          <a:gd name="T13" fmla="*/ 2147483647 h 390"/>
                          <a:gd name="T14" fmla="*/ 2147483647 w 489"/>
                          <a:gd name="T15" fmla="*/ 2147483647 h 390"/>
                          <a:gd name="T16" fmla="*/ 2147483647 w 489"/>
                          <a:gd name="T17" fmla="*/ 2147483647 h 390"/>
                          <a:gd name="T18" fmla="*/ 2147483647 w 489"/>
                          <a:gd name="T19" fmla="*/ 2147483647 h 390"/>
                          <a:gd name="T20" fmla="*/ 2147483647 w 489"/>
                          <a:gd name="T21" fmla="*/ 2147483647 h 390"/>
                          <a:gd name="T22" fmla="*/ 2147483647 w 489"/>
                          <a:gd name="T23" fmla="*/ 2147483647 h 390"/>
                          <a:gd name="T24" fmla="*/ 2147483647 w 489"/>
                          <a:gd name="T25" fmla="*/ 2147483647 h 390"/>
                          <a:gd name="T26" fmla="*/ 2147483647 w 489"/>
                          <a:gd name="T27" fmla="*/ 2147483647 h 390"/>
                          <a:gd name="T28" fmla="*/ 2147483647 w 489"/>
                          <a:gd name="T29" fmla="*/ 2147483647 h 390"/>
                          <a:gd name="T30" fmla="*/ 2147483647 w 489"/>
                          <a:gd name="T31" fmla="*/ 2147483647 h 390"/>
                          <a:gd name="T32" fmla="*/ 2147483647 w 489"/>
                          <a:gd name="T33" fmla="*/ 2147483647 h 390"/>
                          <a:gd name="T34" fmla="*/ 2147483647 w 489"/>
                          <a:gd name="T35" fmla="*/ 2147483647 h 390"/>
                          <a:gd name="T36" fmla="*/ 2147483647 w 489"/>
                          <a:gd name="T37" fmla="*/ 2147483647 h 390"/>
                          <a:gd name="T38" fmla="*/ 2147483647 w 489"/>
                          <a:gd name="T39" fmla="*/ 2147483647 h 390"/>
                          <a:gd name="T40" fmla="*/ 2147483647 w 489"/>
                          <a:gd name="T41" fmla="*/ 2147483647 h 390"/>
                          <a:gd name="T42" fmla="*/ 2147483647 w 489"/>
                          <a:gd name="T43" fmla="*/ 2147483647 h 390"/>
                          <a:gd name="T44" fmla="*/ 2147483647 w 489"/>
                          <a:gd name="T45" fmla="*/ 2147483647 h 390"/>
                          <a:gd name="T46" fmla="*/ 2147483647 w 489"/>
                          <a:gd name="T47" fmla="*/ 2147483647 h 390"/>
                          <a:gd name="T48" fmla="*/ 2147483647 w 489"/>
                          <a:gd name="T49" fmla="*/ 2147483647 h 390"/>
                          <a:gd name="T50" fmla="*/ 2147483647 w 489"/>
                          <a:gd name="T51" fmla="*/ 2147483647 h 390"/>
                          <a:gd name="T52" fmla="*/ 2147483647 w 489"/>
                          <a:gd name="T53" fmla="*/ 2147483647 h 390"/>
                          <a:gd name="T54" fmla="*/ 2147483647 w 489"/>
                          <a:gd name="T55" fmla="*/ 2147483647 h 390"/>
                          <a:gd name="T56" fmla="*/ 2147483647 w 489"/>
                          <a:gd name="T57" fmla="*/ 0 h 390"/>
                          <a:gd name="T58" fmla="*/ 2147483647 w 489"/>
                          <a:gd name="T59" fmla="*/ 2147483647 h 390"/>
                          <a:gd name="T60" fmla="*/ 2147483647 w 489"/>
                          <a:gd name="T61" fmla="*/ 2147483647 h 390"/>
                          <a:gd name="T62" fmla="*/ 2147483647 w 489"/>
                          <a:gd name="T63" fmla="*/ 2147483647 h 390"/>
                          <a:gd name="T64" fmla="*/ 2147483647 w 489"/>
                          <a:gd name="T65" fmla="*/ 2147483647 h 390"/>
                          <a:gd name="T66" fmla="*/ 2147483647 w 489"/>
                          <a:gd name="T67" fmla="*/ 2147483647 h 390"/>
                          <a:gd name="T68" fmla="*/ 2147483647 w 489"/>
                          <a:gd name="T69" fmla="*/ 2147483647 h 390"/>
                          <a:gd name="T70" fmla="*/ 2147483647 w 489"/>
                          <a:gd name="T71" fmla="*/ 2147483647 h 390"/>
                          <a:gd name="T72" fmla="*/ 2147483647 w 489"/>
                          <a:gd name="T73" fmla="*/ 2147483647 h 390"/>
                          <a:gd name="T74" fmla="*/ 2147483647 w 489"/>
                          <a:gd name="T75" fmla="*/ 2147483647 h 390"/>
                          <a:gd name="T76" fmla="*/ 2147483647 w 489"/>
                          <a:gd name="T77" fmla="*/ 2147483647 h 390"/>
                          <a:gd name="T78" fmla="*/ 2147483647 w 489"/>
                          <a:gd name="T79" fmla="*/ 2147483647 h 390"/>
                          <a:gd name="T80" fmla="*/ 2147483647 w 489"/>
                          <a:gd name="T81" fmla="*/ 2147483647 h 390"/>
                          <a:gd name="T82" fmla="*/ 2147483647 w 489"/>
                          <a:gd name="T83" fmla="*/ 2147483647 h 390"/>
                          <a:gd name="T84" fmla="*/ 2147483647 w 489"/>
                          <a:gd name="T85" fmla="*/ 2147483647 h 390"/>
                          <a:gd name="T86" fmla="*/ 2147483647 w 489"/>
                          <a:gd name="T87" fmla="*/ 2147483647 h 390"/>
                          <a:gd name="T88" fmla="*/ 2147483647 w 489"/>
                          <a:gd name="T89" fmla="*/ 2147483647 h 390"/>
                          <a:gd name="T90" fmla="*/ 2147483647 w 489"/>
                          <a:gd name="T91" fmla="*/ 2147483647 h 390"/>
                          <a:gd name="T92" fmla="*/ 2147483647 w 489"/>
                          <a:gd name="T93" fmla="*/ 2147483647 h 390"/>
                          <a:gd name="T94" fmla="*/ 2147483647 w 489"/>
                          <a:gd name="T95" fmla="*/ 2147483647 h 390"/>
                          <a:gd name="T96" fmla="*/ 2147483647 w 489"/>
                          <a:gd name="T97" fmla="*/ 2147483647 h 390"/>
                          <a:gd name="T98" fmla="*/ 2147483647 w 489"/>
                          <a:gd name="T99" fmla="*/ 2147483647 h 390"/>
                          <a:gd name="T100" fmla="*/ 2147483647 w 489"/>
                          <a:gd name="T101" fmla="*/ 2147483647 h 390"/>
                          <a:gd name="T102" fmla="*/ 2147483647 w 489"/>
                          <a:gd name="T103" fmla="*/ 2147483647 h 390"/>
                          <a:gd name="T104" fmla="*/ 2147483647 w 489"/>
                          <a:gd name="T105" fmla="*/ 2147483647 h 390"/>
                          <a:gd name="T106" fmla="*/ 2147483647 w 489"/>
                          <a:gd name="T107" fmla="*/ 2147483647 h 390"/>
                          <a:gd name="T108" fmla="*/ 2147483647 w 489"/>
                          <a:gd name="T109" fmla="*/ 2147483647 h 390"/>
                          <a:gd name="T110" fmla="*/ 2147483647 w 489"/>
                          <a:gd name="T111" fmla="*/ 2147483647 h 390"/>
                          <a:gd name="T112" fmla="*/ 2147483647 w 489"/>
                          <a:gd name="T113" fmla="*/ 2147483647 h 390"/>
                          <a:gd name="T114" fmla="*/ 2147483647 w 489"/>
                          <a:gd name="T115" fmla="*/ 2147483647 h 390"/>
                          <a:gd name="T116" fmla="*/ 2147483647 w 489"/>
                          <a:gd name="T117" fmla="*/ 2147483647 h 390"/>
                          <a:gd name="T118" fmla="*/ 0 w 489"/>
                          <a:gd name="T119" fmla="*/ 2147483647 h 390"/>
                          <a:gd name="T120" fmla="*/ 0 w 489"/>
                          <a:gd name="T121" fmla="*/ 2147483647 h 390"/>
                          <a:gd name="T122" fmla="*/ 2147483647 w 489"/>
                          <a:gd name="T123" fmla="*/ 2147483647 h 390"/>
                          <a:gd name="T124" fmla="*/ 2147483647 w 489"/>
                          <a:gd name="T125" fmla="*/ 2147483647 h 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9"/>
                          <a:gd name="T190" fmla="*/ 0 h 390"/>
                          <a:gd name="T191" fmla="*/ 489 w 489"/>
                          <a:gd name="T192" fmla="*/ 390 h 3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9" h="390">
                            <a:moveTo>
                              <a:pt x="9" y="230"/>
                            </a:moveTo>
                            <a:lnTo>
                              <a:pt x="14" y="230"/>
                            </a:lnTo>
                            <a:lnTo>
                              <a:pt x="18" y="230"/>
                            </a:lnTo>
                            <a:lnTo>
                              <a:pt x="23" y="230"/>
                            </a:lnTo>
                            <a:lnTo>
                              <a:pt x="27" y="230"/>
                            </a:lnTo>
                            <a:lnTo>
                              <a:pt x="32" y="230"/>
                            </a:lnTo>
                            <a:lnTo>
                              <a:pt x="36" y="230"/>
                            </a:lnTo>
                            <a:lnTo>
                              <a:pt x="40" y="230"/>
                            </a:lnTo>
                            <a:lnTo>
                              <a:pt x="45" y="230"/>
                            </a:lnTo>
                            <a:lnTo>
                              <a:pt x="49" y="226"/>
                            </a:lnTo>
                            <a:lnTo>
                              <a:pt x="54" y="226"/>
                            </a:lnTo>
                            <a:lnTo>
                              <a:pt x="58" y="226"/>
                            </a:lnTo>
                            <a:lnTo>
                              <a:pt x="63" y="226"/>
                            </a:lnTo>
                            <a:lnTo>
                              <a:pt x="67" y="226"/>
                            </a:lnTo>
                            <a:lnTo>
                              <a:pt x="67" y="221"/>
                            </a:lnTo>
                            <a:lnTo>
                              <a:pt x="72" y="221"/>
                            </a:lnTo>
                            <a:lnTo>
                              <a:pt x="76" y="217"/>
                            </a:lnTo>
                            <a:lnTo>
                              <a:pt x="81" y="217"/>
                            </a:lnTo>
                            <a:lnTo>
                              <a:pt x="81" y="213"/>
                            </a:lnTo>
                            <a:lnTo>
                              <a:pt x="85" y="208"/>
                            </a:lnTo>
                            <a:lnTo>
                              <a:pt x="85" y="204"/>
                            </a:lnTo>
                            <a:lnTo>
                              <a:pt x="85" y="200"/>
                            </a:lnTo>
                            <a:lnTo>
                              <a:pt x="90" y="200"/>
                            </a:lnTo>
                            <a:lnTo>
                              <a:pt x="90" y="195"/>
                            </a:lnTo>
                            <a:lnTo>
                              <a:pt x="94" y="195"/>
                            </a:lnTo>
                            <a:lnTo>
                              <a:pt x="99" y="195"/>
                            </a:lnTo>
                            <a:lnTo>
                              <a:pt x="99" y="200"/>
                            </a:lnTo>
                            <a:lnTo>
                              <a:pt x="103" y="200"/>
                            </a:lnTo>
                            <a:lnTo>
                              <a:pt x="103" y="195"/>
                            </a:lnTo>
                            <a:lnTo>
                              <a:pt x="108" y="195"/>
                            </a:lnTo>
                            <a:lnTo>
                              <a:pt x="108" y="191"/>
                            </a:lnTo>
                            <a:lnTo>
                              <a:pt x="112" y="187"/>
                            </a:lnTo>
                            <a:lnTo>
                              <a:pt x="117" y="182"/>
                            </a:lnTo>
                            <a:lnTo>
                              <a:pt x="121" y="178"/>
                            </a:lnTo>
                            <a:lnTo>
                              <a:pt x="126" y="178"/>
                            </a:lnTo>
                            <a:lnTo>
                              <a:pt x="130" y="174"/>
                            </a:lnTo>
                            <a:lnTo>
                              <a:pt x="135" y="174"/>
                            </a:lnTo>
                            <a:lnTo>
                              <a:pt x="139" y="169"/>
                            </a:lnTo>
                            <a:lnTo>
                              <a:pt x="144" y="169"/>
                            </a:lnTo>
                            <a:lnTo>
                              <a:pt x="144" y="165"/>
                            </a:lnTo>
                            <a:lnTo>
                              <a:pt x="148" y="165"/>
                            </a:lnTo>
                            <a:lnTo>
                              <a:pt x="153" y="165"/>
                            </a:lnTo>
                            <a:lnTo>
                              <a:pt x="153" y="161"/>
                            </a:lnTo>
                            <a:lnTo>
                              <a:pt x="157" y="161"/>
                            </a:lnTo>
                            <a:lnTo>
                              <a:pt x="162" y="156"/>
                            </a:lnTo>
                            <a:lnTo>
                              <a:pt x="162" y="152"/>
                            </a:lnTo>
                            <a:lnTo>
                              <a:pt x="166" y="148"/>
                            </a:lnTo>
                            <a:lnTo>
                              <a:pt x="170" y="143"/>
                            </a:lnTo>
                            <a:lnTo>
                              <a:pt x="175" y="143"/>
                            </a:lnTo>
                            <a:lnTo>
                              <a:pt x="175" y="139"/>
                            </a:lnTo>
                            <a:lnTo>
                              <a:pt x="179" y="139"/>
                            </a:lnTo>
                            <a:lnTo>
                              <a:pt x="184" y="139"/>
                            </a:lnTo>
                            <a:lnTo>
                              <a:pt x="188" y="139"/>
                            </a:lnTo>
                            <a:lnTo>
                              <a:pt x="193" y="139"/>
                            </a:lnTo>
                            <a:lnTo>
                              <a:pt x="197" y="139"/>
                            </a:lnTo>
                            <a:lnTo>
                              <a:pt x="197" y="135"/>
                            </a:lnTo>
                            <a:lnTo>
                              <a:pt x="202" y="135"/>
                            </a:lnTo>
                            <a:lnTo>
                              <a:pt x="206" y="135"/>
                            </a:lnTo>
                            <a:lnTo>
                              <a:pt x="211" y="135"/>
                            </a:lnTo>
                            <a:lnTo>
                              <a:pt x="215" y="135"/>
                            </a:lnTo>
                            <a:lnTo>
                              <a:pt x="220" y="135"/>
                            </a:lnTo>
                            <a:lnTo>
                              <a:pt x="224" y="130"/>
                            </a:lnTo>
                            <a:lnTo>
                              <a:pt x="229" y="130"/>
                            </a:lnTo>
                            <a:lnTo>
                              <a:pt x="233" y="130"/>
                            </a:lnTo>
                            <a:lnTo>
                              <a:pt x="233" y="126"/>
                            </a:lnTo>
                            <a:lnTo>
                              <a:pt x="238" y="126"/>
                            </a:lnTo>
                            <a:lnTo>
                              <a:pt x="242" y="126"/>
                            </a:lnTo>
                            <a:lnTo>
                              <a:pt x="247" y="122"/>
                            </a:lnTo>
                            <a:lnTo>
                              <a:pt x="251" y="122"/>
                            </a:lnTo>
                            <a:lnTo>
                              <a:pt x="256" y="117"/>
                            </a:lnTo>
                            <a:lnTo>
                              <a:pt x="260" y="117"/>
                            </a:lnTo>
                            <a:lnTo>
                              <a:pt x="260" y="113"/>
                            </a:lnTo>
                            <a:lnTo>
                              <a:pt x="265" y="113"/>
                            </a:lnTo>
                            <a:lnTo>
                              <a:pt x="269" y="109"/>
                            </a:lnTo>
                            <a:lnTo>
                              <a:pt x="274" y="109"/>
                            </a:lnTo>
                            <a:lnTo>
                              <a:pt x="274" y="104"/>
                            </a:lnTo>
                            <a:lnTo>
                              <a:pt x="274" y="100"/>
                            </a:lnTo>
                            <a:lnTo>
                              <a:pt x="278" y="96"/>
                            </a:lnTo>
                            <a:lnTo>
                              <a:pt x="278" y="91"/>
                            </a:lnTo>
                            <a:lnTo>
                              <a:pt x="283" y="91"/>
                            </a:lnTo>
                            <a:lnTo>
                              <a:pt x="283" y="87"/>
                            </a:lnTo>
                            <a:lnTo>
                              <a:pt x="283" y="83"/>
                            </a:lnTo>
                            <a:lnTo>
                              <a:pt x="287" y="83"/>
                            </a:lnTo>
                            <a:lnTo>
                              <a:pt x="287" y="78"/>
                            </a:lnTo>
                            <a:lnTo>
                              <a:pt x="292" y="74"/>
                            </a:lnTo>
                            <a:lnTo>
                              <a:pt x="292" y="65"/>
                            </a:lnTo>
                            <a:lnTo>
                              <a:pt x="292" y="61"/>
                            </a:lnTo>
                            <a:lnTo>
                              <a:pt x="287" y="61"/>
                            </a:lnTo>
                            <a:lnTo>
                              <a:pt x="287" y="57"/>
                            </a:lnTo>
                            <a:lnTo>
                              <a:pt x="287" y="52"/>
                            </a:lnTo>
                            <a:lnTo>
                              <a:pt x="287" y="48"/>
                            </a:lnTo>
                            <a:lnTo>
                              <a:pt x="292" y="43"/>
                            </a:lnTo>
                            <a:lnTo>
                              <a:pt x="296" y="43"/>
                            </a:lnTo>
                            <a:lnTo>
                              <a:pt x="300" y="43"/>
                            </a:lnTo>
                            <a:lnTo>
                              <a:pt x="305" y="43"/>
                            </a:lnTo>
                            <a:lnTo>
                              <a:pt x="309" y="43"/>
                            </a:lnTo>
                            <a:lnTo>
                              <a:pt x="314" y="39"/>
                            </a:lnTo>
                            <a:lnTo>
                              <a:pt x="318" y="39"/>
                            </a:lnTo>
                            <a:lnTo>
                              <a:pt x="323" y="39"/>
                            </a:lnTo>
                            <a:lnTo>
                              <a:pt x="323" y="43"/>
                            </a:lnTo>
                            <a:lnTo>
                              <a:pt x="323" y="48"/>
                            </a:lnTo>
                            <a:lnTo>
                              <a:pt x="318" y="52"/>
                            </a:lnTo>
                            <a:lnTo>
                              <a:pt x="318" y="57"/>
                            </a:lnTo>
                            <a:lnTo>
                              <a:pt x="323" y="57"/>
                            </a:lnTo>
                            <a:lnTo>
                              <a:pt x="327" y="61"/>
                            </a:lnTo>
                            <a:lnTo>
                              <a:pt x="327" y="57"/>
                            </a:lnTo>
                            <a:lnTo>
                              <a:pt x="332" y="57"/>
                            </a:lnTo>
                            <a:lnTo>
                              <a:pt x="336" y="57"/>
                            </a:lnTo>
                            <a:lnTo>
                              <a:pt x="336" y="52"/>
                            </a:lnTo>
                            <a:lnTo>
                              <a:pt x="341" y="52"/>
                            </a:lnTo>
                            <a:lnTo>
                              <a:pt x="341" y="48"/>
                            </a:lnTo>
                            <a:lnTo>
                              <a:pt x="341" y="43"/>
                            </a:lnTo>
                            <a:lnTo>
                              <a:pt x="336" y="43"/>
                            </a:lnTo>
                            <a:lnTo>
                              <a:pt x="336" y="39"/>
                            </a:lnTo>
                            <a:lnTo>
                              <a:pt x="332" y="35"/>
                            </a:lnTo>
                            <a:lnTo>
                              <a:pt x="332" y="30"/>
                            </a:lnTo>
                            <a:lnTo>
                              <a:pt x="332" y="26"/>
                            </a:lnTo>
                            <a:lnTo>
                              <a:pt x="336" y="22"/>
                            </a:lnTo>
                            <a:lnTo>
                              <a:pt x="341" y="22"/>
                            </a:lnTo>
                            <a:lnTo>
                              <a:pt x="345" y="22"/>
                            </a:lnTo>
                            <a:lnTo>
                              <a:pt x="345" y="17"/>
                            </a:lnTo>
                            <a:lnTo>
                              <a:pt x="350" y="17"/>
                            </a:lnTo>
                            <a:lnTo>
                              <a:pt x="350" y="22"/>
                            </a:lnTo>
                            <a:lnTo>
                              <a:pt x="350" y="26"/>
                            </a:lnTo>
                            <a:lnTo>
                              <a:pt x="354" y="26"/>
                            </a:lnTo>
                            <a:lnTo>
                              <a:pt x="354" y="22"/>
                            </a:lnTo>
                            <a:lnTo>
                              <a:pt x="359" y="22"/>
                            </a:lnTo>
                            <a:lnTo>
                              <a:pt x="359" y="17"/>
                            </a:lnTo>
                            <a:lnTo>
                              <a:pt x="359" y="13"/>
                            </a:lnTo>
                            <a:lnTo>
                              <a:pt x="368" y="13"/>
                            </a:lnTo>
                            <a:lnTo>
                              <a:pt x="368" y="17"/>
                            </a:lnTo>
                            <a:lnTo>
                              <a:pt x="372" y="17"/>
                            </a:lnTo>
                            <a:lnTo>
                              <a:pt x="377" y="17"/>
                            </a:lnTo>
                            <a:lnTo>
                              <a:pt x="377" y="13"/>
                            </a:lnTo>
                            <a:lnTo>
                              <a:pt x="381" y="13"/>
                            </a:lnTo>
                            <a:lnTo>
                              <a:pt x="381" y="9"/>
                            </a:lnTo>
                            <a:lnTo>
                              <a:pt x="381" y="4"/>
                            </a:lnTo>
                            <a:lnTo>
                              <a:pt x="377" y="4"/>
                            </a:lnTo>
                            <a:lnTo>
                              <a:pt x="377" y="9"/>
                            </a:lnTo>
                            <a:lnTo>
                              <a:pt x="377" y="4"/>
                            </a:lnTo>
                            <a:lnTo>
                              <a:pt x="372" y="4"/>
                            </a:lnTo>
                            <a:lnTo>
                              <a:pt x="368" y="4"/>
                            </a:lnTo>
                            <a:lnTo>
                              <a:pt x="368" y="0"/>
                            </a:lnTo>
                            <a:lnTo>
                              <a:pt x="372" y="0"/>
                            </a:lnTo>
                            <a:lnTo>
                              <a:pt x="377" y="0"/>
                            </a:lnTo>
                            <a:lnTo>
                              <a:pt x="386" y="0"/>
                            </a:lnTo>
                            <a:lnTo>
                              <a:pt x="390" y="4"/>
                            </a:lnTo>
                            <a:lnTo>
                              <a:pt x="395" y="4"/>
                            </a:lnTo>
                            <a:lnTo>
                              <a:pt x="399" y="4"/>
                            </a:lnTo>
                            <a:lnTo>
                              <a:pt x="404" y="4"/>
                            </a:lnTo>
                            <a:lnTo>
                              <a:pt x="408" y="4"/>
                            </a:lnTo>
                            <a:lnTo>
                              <a:pt x="413" y="4"/>
                            </a:lnTo>
                            <a:lnTo>
                              <a:pt x="413" y="9"/>
                            </a:lnTo>
                            <a:lnTo>
                              <a:pt x="417" y="9"/>
                            </a:lnTo>
                            <a:lnTo>
                              <a:pt x="422" y="9"/>
                            </a:lnTo>
                            <a:lnTo>
                              <a:pt x="422" y="13"/>
                            </a:lnTo>
                            <a:lnTo>
                              <a:pt x="426" y="13"/>
                            </a:lnTo>
                            <a:lnTo>
                              <a:pt x="435" y="13"/>
                            </a:lnTo>
                            <a:lnTo>
                              <a:pt x="448" y="22"/>
                            </a:lnTo>
                            <a:lnTo>
                              <a:pt x="453" y="22"/>
                            </a:lnTo>
                            <a:lnTo>
                              <a:pt x="457" y="26"/>
                            </a:lnTo>
                            <a:lnTo>
                              <a:pt x="462" y="26"/>
                            </a:lnTo>
                            <a:lnTo>
                              <a:pt x="462" y="30"/>
                            </a:lnTo>
                            <a:lnTo>
                              <a:pt x="462" y="35"/>
                            </a:lnTo>
                            <a:lnTo>
                              <a:pt x="462" y="39"/>
                            </a:lnTo>
                            <a:lnTo>
                              <a:pt x="466" y="48"/>
                            </a:lnTo>
                            <a:lnTo>
                              <a:pt x="471" y="48"/>
                            </a:lnTo>
                            <a:lnTo>
                              <a:pt x="471" y="52"/>
                            </a:lnTo>
                            <a:lnTo>
                              <a:pt x="475" y="57"/>
                            </a:lnTo>
                            <a:lnTo>
                              <a:pt x="480" y="61"/>
                            </a:lnTo>
                            <a:lnTo>
                              <a:pt x="484" y="65"/>
                            </a:lnTo>
                            <a:lnTo>
                              <a:pt x="484" y="70"/>
                            </a:lnTo>
                            <a:lnTo>
                              <a:pt x="484" y="74"/>
                            </a:lnTo>
                            <a:lnTo>
                              <a:pt x="489" y="74"/>
                            </a:lnTo>
                            <a:lnTo>
                              <a:pt x="489" y="78"/>
                            </a:lnTo>
                            <a:lnTo>
                              <a:pt x="484" y="83"/>
                            </a:lnTo>
                            <a:lnTo>
                              <a:pt x="480" y="83"/>
                            </a:lnTo>
                            <a:lnTo>
                              <a:pt x="475" y="87"/>
                            </a:lnTo>
                            <a:lnTo>
                              <a:pt x="466" y="91"/>
                            </a:lnTo>
                            <a:lnTo>
                              <a:pt x="462" y="96"/>
                            </a:lnTo>
                            <a:lnTo>
                              <a:pt x="457" y="96"/>
                            </a:lnTo>
                            <a:lnTo>
                              <a:pt x="453" y="96"/>
                            </a:lnTo>
                            <a:lnTo>
                              <a:pt x="448" y="96"/>
                            </a:lnTo>
                            <a:lnTo>
                              <a:pt x="444" y="100"/>
                            </a:lnTo>
                            <a:lnTo>
                              <a:pt x="448" y="100"/>
                            </a:lnTo>
                            <a:lnTo>
                              <a:pt x="448" y="104"/>
                            </a:lnTo>
                            <a:lnTo>
                              <a:pt x="444" y="104"/>
                            </a:lnTo>
                            <a:lnTo>
                              <a:pt x="444" y="109"/>
                            </a:lnTo>
                            <a:lnTo>
                              <a:pt x="439" y="109"/>
                            </a:lnTo>
                            <a:lnTo>
                              <a:pt x="439" y="113"/>
                            </a:lnTo>
                            <a:lnTo>
                              <a:pt x="435" y="113"/>
                            </a:lnTo>
                            <a:lnTo>
                              <a:pt x="439" y="117"/>
                            </a:lnTo>
                            <a:lnTo>
                              <a:pt x="444" y="122"/>
                            </a:lnTo>
                            <a:lnTo>
                              <a:pt x="439" y="126"/>
                            </a:lnTo>
                            <a:lnTo>
                              <a:pt x="435" y="126"/>
                            </a:lnTo>
                            <a:lnTo>
                              <a:pt x="430" y="130"/>
                            </a:lnTo>
                            <a:lnTo>
                              <a:pt x="323" y="161"/>
                            </a:lnTo>
                            <a:lnTo>
                              <a:pt x="314" y="178"/>
                            </a:lnTo>
                            <a:lnTo>
                              <a:pt x="274" y="247"/>
                            </a:lnTo>
                            <a:lnTo>
                              <a:pt x="265" y="252"/>
                            </a:lnTo>
                            <a:lnTo>
                              <a:pt x="260" y="252"/>
                            </a:lnTo>
                            <a:lnTo>
                              <a:pt x="251" y="252"/>
                            </a:lnTo>
                            <a:lnTo>
                              <a:pt x="247" y="256"/>
                            </a:lnTo>
                            <a:lnTo>
                              <a:pt x="238" y="256"/>
                            </a:lnTo>
                            <a:lnTo>
                              <a:pt x="233" y="260"/>
                            </a:lnTo>
                            <a:lnTo>
                              <a:pt x="229" y="265"/>
                            </a:lnTo>
                            <a:lnTo>
                              <a:pt x="224" y="273"/>
                            </a:lnTo>
                            <a:lnTo>
                              <a:pt x="224" y="278"/>
                            </a:lnTo>
                            <a:lnTo>
                              <a:pt x="220" y="282"/>
                            </a:lnTo>
                            <a:lnTo>
                              <a:pt x="215" y="286"/>
                            </a:lnTo>
                            <a:lnTo>
                              <a:pt x="211" y="286"/>
                            </a:lnTo>
                            <a:lnTo>
                              <a:pt x="206" y="291"/>
                            </a:lnTo>
                            <a:lnTo>
                              <a:pt x="206" y="304"/>
                            </a:lnTo>
                            <a:lnTo>
                              <a:pt x="202" y="312"/>
                            </a:lnTo>
                            <a:lnTo>
                              <a:pt x="197" y="321"/>
                            </a:lnTo>
                            <a:lnTo>
                              <a:pt x="197" y="325"/>
                            </a:lnTo>
                            <a:lnTo>
                              <a:pt x="197" y="330"/>
                            </a:lnTo>
                            <a:lnTo>
                              <a:pt x="193" y="338"/>
                            </a:lnTo>
                            <a:lnTo>
                              <a:pt x="188" y="343"/>
                            </a:lnTo>
                            <a:lnTo>
                              <a:pt x="184" y="356"/>
                            </a:lnTo>
                            <a:lnTo>
                              <a:pt x="179" y="360"/>
                            </a:lnTo>
                            <a:lnTo>
                              <a:pt x="179" y="364"/>
                            </a:lnTo>
                            <a:lnTo>
                              <a:pt x="175" y="364"/>
                            </a:lnTo>
                            <a:lnTo>
                              <a:pt x="175" y="369"/>
                            </a:lnTo>
                            <a:lnTo>
                              <a:pt x="175" y="373"/>
                            </a:lnTo>
                            <a:lnTo>
                              <a:pt x="170" y="373"/>
                            </a:lnTo>
                            <a:lnTo>
                              <a:pt x="166" y="382"/>
                            </a:lnTo>
                            <a:lnTo>
                              <a:pt x="162" y="386"/>
                            </a:lnTo>
                            <a:lnTo>
                              <a:pt x="157" y="386"/>
                            </a:lnTo>
                            <a:lnTo>
                              <a:pt x="153" y="386"/>
                            </a:lnTo>
                            <a:lnTo>
                              <a:pt x="148" y="386"/>
                            </a:lnTo>
                            <a:lnTo>
                              <a:pt x="148" y="390"/>
                            </a:lnTo>
                            <a:lnTo>
                              <a:pt x="144" y="386"/>
                            </a:lnTo>
                            <a:lnTo>
                              <a:pt x="139" y="390"/>
                            </a:lnTo>
                            <a:lnTo>
                              <a:pt x="135" y="390"/>
                            </a:lnTo>
                            <a:lnTo>
                              <a:pt x="135" y="386"/>
                            </a:lnTo>
                            <a:lnTo>
                              <a:pt x="130" y="386"/>
                            </a:lnTo>
                            <a:lnTo>
                              <a:pt x="130" y="382"/>
                            </a:lnTo>
                            <a:lnTo>
                              <a:pt x="126" y="382"/>
                            </a:lnTo>
                            <a:lnTo>
                              <a:pt x="121" y="382"/>
                            </a:lnTo>
                            <a:lnTo>
                              <a:pt x="117" y="382"/>
                            </a:lnTo>
                            <a:lnTo>
                              <a:pt x="112" y="382"/>
                            </a:lnTo>
                            <a:lnTo>
                              <a:pt x="112" y="386"/>
                            </a:lnTo>
                            <a:lnTo>
                              <a:pt x="108" y="386"/>
                            </a:lnTo>
                            <a:lnTo>
                              <a:pt x="103" y="386"/>
                            </a:lnTo>
                            <a:lnTo>
                              <a:pt x="99" y="386"/>
                            </a:lnTo>
                            <a:lnTo>
                              <a:pt x="94" y="386"/>
                            </a:lnTo>
                            <a:lnTo>
                              <a:pt x="94" y="382"/>
                            </a:lnTo>
                            <a:lnTo>
                              <a:pt x="94" y="377"/>
                            </a:lnTo>
                            <a:lnTo>
                              <a:pt x="94" y="373"/>
                            </a:lnTo>
                            <a:lnTo>
                              <a:pt x="94" y="369"/>
                            </a:lnTo>
                            <a:lnTo>
                              <a:pt x="99" y="369"/>
                            </a:lnTo>
                            <a:lnTo>
                              <a:pt x="99" y="364"/>
                            </a:lnTo>
                            <a:lnTo>
                              <a:pt x="103" y="364"/>
                            </a:lnTo>
                            <a:lnTo>
                              <a:pt x="103" y="360"/>
                            </a:lnTo>
                            <a:lnTo>
                              <a:pt x="103" y="356"/>
                            </a:lnTo>
                            <a:lnTo>
                              <a:pt x="108" y="356"/>
                            </a:lnTo>
                            <a:lnTo>
                              <a:pt x="108" y="351"/>
                            </a:lnTo>
                            <a:lnTo>
                              <a:pt x="108" y="347"/>
                            </a:lnTo>
                            <a:lnTo>
                              <a:pt x="103" y="343"/>
                            </a:lnTo>
                            <a:lnTo>
                              <a:pt x="99" y="343"/>
                            </a:lnTo>
                            <a:lnTo>
                              <a:pt x="99" y="338"/>
                            </a:lnTo>
                            <a:lnTo>
                              <a:pt x="94" y="338"/>
                            </a:lnTo>
                            <a:lnTo>
                              <a:pt x="90" y="338"/>
                            </a:lnTo>
                            <a:lnTo>
                              <a:pt x="90" y="334"/>
                            </a:lnTo>
                            <a:lnTo>
                              <a:pt x="90" y="330"/>
                            </a:lnTo>
                            <a:lnTo>
                              <a:pt x="90" y="325"/>
                            </a:lnTo>
                            <a:lnTo>
                              <a:pt x="85" y="325"/>
                            </a:lnTo>
                            <a:lnTo>
                              <a:pt x="81" y="325"/>
                            </a:lnTo>
                            <a:lnTo>
                              <a:pt x="81" y="330"/>
                            </a:lnTo>
                            <a:lnTo>
                              <a:pt x="76" y="330"/>
                            </a:lnTo>
                            <a:lnTo>
                              <a:pt x="76" y="325"/>
                            </a:lnTo>
                            <a:lnTo>
                              <a:pt x="76" y="321"/>
                            </a:lnTo>
                            <a:lnTo>
                              <a:pt x="72" y="317"/>
                            </a:lnTo>
                            <a:lnTo>
                              <a:pt x="72" y="312"/>
                            </a:lnTo>
                            <a:lnTo>
                              <a:pt x="67" y="312"/>
                            </a:lnTo>
                            <a:lnTo>
                              <a:pt x="67" y="308"/>
                            </a:lnTo>
                            <a:lnTo>
                              <a:pt x="63" y="308"/>
                            </a:lnTo>
                            <a:lnTo>
                              <a:pt x="63" y="304"/>
                            </a:lnTo>
                            <a:lnTo>
                              <a:pt x="58" y="308"/>
                            </a:lnTo>
                            <a:lnTo>
                              <a:pt x="54" y="308"/>
                            </a:lnTo>
                            <a:lnTo>
                              <a:pt x="49" y="308"/>
                            </a:lnTo>
                            <a:lnTo>
                              <a:pt x="45" y="304"/>
                            </a:lnTo>
                            <a:lnTo>
                              <a:pt x="40" y="304"/>
                            </a:lnTo>
                            <a:lnTo>
                              <a:pt x="36" y="299"/>
                            </a:lnTo>
                            <a:lnTo>
                              <a:pt x="32" y="299"/>
                            </a:lnTo>
                            <a:lnTo>
                              <a:pt x="32" y="304"/>
                            </a:lnTo>
                            <a:lnTo>
                              <a:pt x="27" y="304"/>
                            </a:lnTo>
                            <a:lnTo>
                              <a:pt x="27" y="308"/>
                            </a:lnTo>
                            <a:lnTo>
                              <a:pt x="23" y="308"/>
                            </a:lnTo>
                            <a:lnTo>
                              <a:pt x="18" y="308"/>
                            </a:lnTo>
                            <a:lnTo>
                              <a:pt x="14" y="308"/>
                            </a:lnTo>
                            <a:lnTo>
                              <a:pt x="9" y="308"/>
                            </a:lnTo>
                            <a:lnTo>
                              <a:pt x="9" y="304"/>
                            </a:lnTo>
                            <a:lnTo>
                              <a:pt x="5" y="304"/>
                            </a:lnTo>
                            <a:lnTo>
                              <a:pt x="5" y="299"/>
                            </a:lnTo>
                            <a:lnTo>
                              <a:pt x="0" y="299"/>
                            </a:lnTo>
                            <a:lnTo>
                              <a:pt x="0" y="295"/>
                            </a:lnTo>
                            <a:lnTo>
                              <a:pt x="0" y="291"/>
                            </a:lnTo>
                            <a:lnTo>
                              <a:pt x="0" y="286"/>
                            </a:lnTo>
                            <a:lnTo>
                              <a:pt x="0" y="282"/>
                            </a:lnTo>
                            <a:lnTo>
                              <a:pt x="0" y="278"/>
                            </a:lnTo>
                            <a:lnTo>
                              <a:pt x="0" y="273"/>
                            </a:lnTo>
                            <a:lnTo>
                              <a:pt x="0" y="269"/>
                            </a:lnTo>
                            <a:lnTo>
                              <a:pt x="0" y="265"/>
                            </a:lnTo>
                            <a:lnTo>
                              <a:pt x="0" y="260"/>
                            </a:lnTo>
                            <a:lnTo>
                              <a:pt x="0" y="256"/>
                            </a:lnTo>
                            <a:lnTo>
                              <a:pt x="0" y="252"/>
                            </a:lnTo>
                            <a:lnTo>
                              <a:pt x="0" y="247"/>
                            </a:lnTo>
                            <a:lnTo>
                              <a:pt x="5" y="247"/>
                            </a:lnTo>
                            <a:lnTo>
                              <a:pt x="5" y="243"/>
                            </a:lnTo>
                            <a:lnTo>
                              <a:pt x="9" y="243"/>
                            </a:lnTo>
                            <a:lnTo>
                              <a:pt x="9" y="239"/>
                            </a:lnTo>
                            <a:lnTo>
                              <a:pt x="9" y="234"/>
                            </a:lnTo>
                            <a:lnTo>
                              <a:pt x="9" y="230"/>
                            </a:lnTo>
                            <a:close/>
                          </a:path>
                        </a:pathLst>
                      </a:custGeom>
                      <a:solidFill>
                        <a:schemeClr val="accent6">
                          <a:lumMod val="40000"/>
                          <a:lumOff val="6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MS Mincho"/>
                          <a:cs typeface="Times New Roman"/>
                        </a:endParaRPr>
                      </a:p>
                    </p:txBody>
                  </p:sp>
                  <p:sp>
                    <p:nvSpPr>
                      <p:cNvPr id="24" name="Freeform 78"/>
                      <p:cNvSpPr>
                        <a:spLocks/>
                      </p:cNvSpPr>
                      <p:nvPr/>
                    </p:nvSpPr>
                    <p:spPr bwMode="auto">
                      <a:xfrm>
                        <a:off x="5100690" y="2714625"/>
                        <a:ext cx="1457325" cy="930275"/>
                      </a:xfrm>
                      <a:custGeom>
                        <a:avLst/>
                        <a:gdLst>
                          <a:gd name="T0" fmla="*/ 2147483647 w 789"/>
                          <a:gd name="T1" fmla="*/ 2147483647 h 542"/>
                          <a:gd name="T2" fmla="*/ 2147483647 w 789"/>
                          <a:gd name="T3" fmla="*/ 2147483647 h 542"/>
                          <a:gd name="T4" fmla="*/ 2147483647 w 789"/>
                          <a:gd name="T5" fmla="*/ 2147483647 h 542"/>
                          <a:gd name="T6" fmla="*/ 2147483647 w 789"/>
                          <a:gd name="T7" fmla="*/ 2147483647 h 542"/>
                          <a:gd name="T8" fmla="*/ 2147483647 w 789"/>
                          <a:gd name="T9" fmla="*/ 2147483647 h 542"/>
                          <a:gd name="T10" fmla="*/ 2147483647 w 789"/>
                          <a:gd name="T11" fmla="*/ 2147483647 h 542"/>
                          <a:gd name="T12" fmla="*/ 2147483647 w 789"/>
                          <a:gd name="T13" fmla="*/ 2147483647 h 542"/>
                          <a:gd name="T14" fmla="*/ 2147483647 w 789"/>
                          <a:gd name="T15" fmla="*/ 2147483647 h 542"/>
                          <a:gd name="T16" fmla="*/ 2147483647 w 789"/>
                          <a:gd name="T17" fmla="*/ 2147483647 h 542"/>
                          <a:gd name="T18" fmla="*/ 2147483647 w 789"/>
                          <a:gd name="T19" fmla="*/ 2147483647 h 542"/>
                          <a:gd name="T20" fmla="*/ 2147483647 w 789"/>
                          <a:gd name="T21" fmla="*/ 2147483647 h 542"/>
                          <a:gd name="T22" fmla="*/ 2147483647 w 789"/>
                          <a:gd name="T23" fmla="*/ 2147483647 h 542"/>
                          <a:gd name="T24" fmla="*/ 2147483647 w 789"/>
                          <a:gd name="T25" fmla="*/ 2147483647 h 542"/>
                          <a:gd name="T26" fmla="*/ 2147483647 w 789"/>
                          <a:gd name="T27" fmla="*/ 2147483647 h 542"/>
                          <a:gd name="T28" fmla="*/ 2147483647 w 789"/>
                          <a:gd name="T29" fmla="*/ 2147483647 h 542"/>
                          <a:gd name="T30" fmla="*/ 2147483647 w 789"/>
                          <a:gd name="T31" fmla="*/ 2147483647 h 542"/>
                          <a:gd name="T32" fmla="*/ 2147483647 w 789"/>
                          <a:gd name="T33" fmla="*/ 2147483647 h 542"/>
                          <a:gd name="T34" fmla="*/ 2147483647 w 789"/>
                          <a:gd name="T35" fmla="*/ 2147483647 h 542"/>
                          <a:gd name="T36" fmla="*/ 2147483647 w 789"/>
                          <a:gd name="T37" fmla="*/ 2147483647 h 542"/>
                          <a:gd name="T38" fmla="*/ 2147483647 w 789"/>
                          <a:gd name="T39" fmla="*/ 2147483647 h 542"/>
                          <a:gd name="T40" fmla="*/ 2147483647 w 789"/>
                          <a:gd name="T41" fmla="*/ 2147483647 h 542"/>
                          <a:gd name="T42" fmla="*/ 2147483647 w 789"/>
                          <a:gd name="T43" fmla="*/ 2147483647 h 542"/>
                          <a:gd name="T44" fmla="*/ 2147483647 w 789"/>
                          <a:gd name="T45" fmla="*/ 2147483647 h 542"/>
                          <a:gd name="T46" fmla="*/ 2147483647 w 789"/>
                          <a:gd name="T47" fmla="*/ 2147483647 h 542"/>
                          <a:gd name="T48" fmla="*/ 2147483647 w 789"/>
                          <a:gd name="T49" fmla="*/ 2147483647 h 542"/>
                          <a:gd name="T50" fmla="*/ 2147483647 w 789"/>
                          <a:gd name="T51" fmla="*/ 2147483647 h 542"/>
                          <a:gd name="T52" fmla="*/ 2147483647 w 789"/>
                          <a:gd name="T53" fmla="*/ 2147483647 h 542"/>
                          <a:gd name="T54" fmla="*/ 2147483647 w 789"/>
                          <a:gd name="T55" fmla="*/ 2147483647 h 542"/>
                          <a:gd name="T56" fmla="*/ 2147483647 w 789"/>
                          <a:gd name="T57" fmla="*/ 2147483647 h 542"/>
                          <a:gd name="T58" fmla="*/ 2147483647 w 789"/>
                          <a:gd name="T59" fmla="*/ 2147483647 h 542"/>
                          <a:gd name="T60" fmla="*/ 2147483647 w 789"/>
                          <a:gd name="T61" fmla="*/ 2147483647 h 542"/>
                          <a:gd name="T62" fmla="*/ 2147483647 w 789"/>
                          <a:gd name="T63" fmla="*/ 2147483647 h 542"/>
                          <a:gd name="T64" fmla="*/ 2147483647 w 789"/>
                          <a:gd name="T65" fmla="*/ 2147483647 h 542"/>
                          <a:gd name="T66" fmla="*/ 2147483647 w 789"/>
                          <a:gd name="T67" fmla="*/ 2147483647 h 542"/>
                          <a:gd name="T68" fmla="*/ 2147483647 w 789"/>
                          <a:gd name="T69" fmla="*/ 2147483647 h 542"/>
                          <a:gd name="T70" fmla="*/ 2147483647 w 789"/>
                          <a:gd name="T71" fmla="*/ 2147483647 h 542"/>
                          <a:gd name="T72" fmla="*/ 2147483647 w 789"/>
                          <a:gd name="T73" fmla="*/ 2147483647 h 542"/>
                          <a:gd name="T74" fmla="*/ 2147483647 w 789"/>
                          <a:gd name="T75" fmla="*/ 2147483647 h 542"/>
                          <a:gd name="T76" fmla="*/ 2147483647 w 789"/>
                          <a:gd name="T77" fmla="*/ 2147483647 h 542"/>
                          <a:gd name="T78" fmla="*/ 2147483647 w 789"/>
                          <a:gd name="T79" fmla="*/ 2147483647 h 542"/>
                          <a:gd name="T80" fmla="*/ 2147483647 w 789"/>
                          <a:gd name="T81" fmla="*/ 2147483647 h 542"/>
                          <a:gd name="T82" fmla="*/ 2147483647 w 789"/>
                          <a:gd name="T83" fmla="*/ 2147483647 h 542"/>
                          <a:gd name="T84" fmla="*/ 2147483647 w 789"/>
                          <a:gd name="T85" fmla="*/ 2147483647 h 542"/>
                          <a:gd name="T86" fmla="*/ 2147483647 w 789"/>
                          <a:gd name="T87" fmla="*/ 2147483647 h 542"/>
                          <a:gd name="T88" fmla="*/ 2147483647 w 789"/>
                          <a:gd name="T89" fmla="*/ 2147483647 h 542"/>
                          <a:gd name="T90" fmla="*/ 2147483647 w 789"/>
                          <a:gd name="T91" fmla="*/ 2147483647 h 542"/>
                          <a:gd name="T92" fmla="*/ 2147483647 w 789"/>
                          <a:gd name="T93" fmla="*/ 2147483647 h 542"/>
                          <a:gd name="T94" fmla="*/ 2147483647 w 789"/>
                          <a:gd name="T95" fmla="*/ 2147483647 h 542"/>
                          <a:gd name="T96" fmla="*/ 2147483647 w 789"/>
                          <a:gd name="T97" fmla="*/ 2147483647 h 542"/>
                          <a:gd name="T98" fmla="*/ 2147483647 w 789"/>
                          <a:gd name="T99" fmla="*/ 2147483647 h 542"/>
                          <a:gd name="T100" fmla="*/ 2147483647 w 789"/>
                          <a:gd name="T101" fmla="*/ 2147483647 h 542"/>
                          <a:gd name="T102" fmla="*/ 2147483647 w 789"/>
                          <a:gd name="T103" fmla="*/ 2147483647 h 542"/>
                          <a:gd name="T104" fmla="*/ 2147483647 w 789"/>
                          <a:gd name="T105" fmla="*/ 2147483647 h 542"/>
                          <a:gd name="T106" fmla="*/ 2147483647 w 789"/>
                          <a:gd name="T107" fmla="*/ 2147483647 h 542"/>
                          <a:gd name="T108" fmla="*/ 2147483647 w 789"/>
                          <a:gd name="T109" fmla="*/ 2147483647 h 542"/>
                          <a:gd name="T110" fmla="*/ 2147483647 w 789"/>
                          <a:gd name="T111" fmla="*/ 2147483647 h 542"/>
                          <a:gd name="T112" fmla="*/ 2147483647 w 789"/>
                          <a:gd name="T113" fmla="*/ 2147483647 h 542"/>
                          <a:gd name="T114" fmla="*/ 2147483647 w 789"/>
                          <a:gd name="T115" fmla="*/ 2147483647 h 542"/>
                          <a:gd name="T116" fmla="*/ 2147483647 w 789"/>
                          <a:gd name="T117" fmla="*/ 2147483647 h 5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9"/>
                          <a:gd name="T178" fmla="*/ 0 h 542"/>
                          <a:gd name="T179" fmla="*/ 789 w 789"/>
                          <a:gd name="T180" fmla="*/ 542 h 5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9" h="542">
                            <a:moveTo>
                              <a:pt x="72" y="234"/>
                            </a:moveTo>
                            <a:lnTo>
                              <a:pt x="76" y="234"/>
                            </a:lnTo>
                            <a:lnTo>
                              <a:pt x="81" y="230"/>
                            </a:lnTo>
                            <a:lnTo>
                              <a:pt x="85" y="230"/>
                            </a:lnTo>
                            <a:lnTo>
                              <a:pt x="85" y="226"/>
                            </a:lnTo>
                            <a:lnTo>
                              <a:pt x="90" y="226"/>
                            </a:lnTo>
                            <a:lnTo>
                              <a:pt x="94" y="226"/>
                            </a:lnTo>
                            <a:lnTo>
                              <a:pt x="99" y="221"/>
                            </a:lnTo>
                            <a:lnTo>
                              <a:pt x="103" y="221"/>
                            </a:lnTo>
                            <a:lnTo>
                              <a:pt x="103" y="217"/>
                            </a:lnTo>
                            <a:lnTo>
                              <a:pt x="108" y="217"/>
                            </a:lnTo>
                            <a:lnTo>
                              <a:pt x="108" y="213"/>
                            </a:lnTo>
                            <a:lnTo>
                              <a:pt x="112" y="208"/>
                            </a:lnTo>
                            <a:lnTo>
                              <a:pt x="117" y="208"/>
                            </a:lnTo>
                            <a:lnTo>
                              <a:pt x="117" y="204"/>
                            </a:lnTo>
                            <a:lnTo>
                              <a:pt x="117" y="200"/>
                            </a:lnTo>
                            <a:lnTo>
                              <a:pt x="117" y="195"/>
                            </a:lnTo>
                            <a:lnTo>
                              <a:pt x="117" y="191"/>
                            </a:lnTo>
                            <a:lnTo>
                              <a:pt x="117" y="187"/>
                            </a:lnTo>
                            <a:lnTo>
                              <a:pt x="117" y="182"/>
                            </a:lnTo>
                            <a:lnTo>
                              <a:pt x="117" y="178"/>
                            </a:lnTo>
                            <a:lnTo>
                              <a:pt x="121" y="174"/>
                            </a:lnTo>
                            <a:lnTo>
                              <a:pt x="121" y="169"/>
                            </a:lnTo>
                            <a:lnTo>
                              <a:pt x="126" y="169"/>
                            </a:lnTo>
                            <a:lnTo>
                              <a:pt x="130" y="165"/>
                            </a:lnTo>
                            <a:lnTo>
                              <a:pt x="130" y="161"/>
                            </a:lnTo>
                            <a:lnTo>
                              <a:pt x="135" y="161"/>
                            </a:lnTo>
                            <a:lnTo>
                              <a:pt x="135" y="156"/>
                            </a:lnTo>
                            <a:lnTo>
                              <a:pt x="139" y="156"/>
                            </a:lnTo>
                            <a:lnTo>
                              <a:pt x="139" y="161"/>
                            </a:lnTo>
                            <a:lnTo>
                              <a:pt x="143" y="161"/>
                            </a:lnTo>
                            <a:lnTo>
                              <a:pt x="148" y="161"/>
                            </a:lnTo>
                            <a:lnTo>
                              <a:pt x="148" y="156"/>
                            </a:lnTo>
                            <a:lnTo>
                              <a:pt x="148" y="152"/>
                            </a:lnTo>
                            <a:lnTo>
                              <a:pt x="148" y="148"/>
                            </a:lnTo>
                            <a:lnTo>
                              <a:pt x="143" y="143"/>
                            </a:lnTo>
                            <a:lnTo>
                              <a:pt x="148" y="143"/>
                            </a:lnTo>
                            <a:lnTo>
                              <a:pt x="148" y="139"/>
                            </a:lnTo>
                            <a:lnTo>
                              <a:pt x="152" y="139"/>
                            </a:lnTo>
                            <a:lnTo>
                              <a:pt x="148" y="135"/>
                            </a:lnTo>
                            <a:lnTo>
                              <a:pt x="143" y="130"/>
                            </a:lnTo>
                            <a:lnTo>
                              <a:pt x="143" y="126"/>
                            </a:lnTo>
                            <a:lnTo>
                              <a:pt x="148" y="126"/>
                            </a:lnTo>
                            <a:lnTo>
                              <a:pt x="152" y="126"/>
                            </a:lnTo>
                            <a:lnTo>
                              <a:pt x="152" y="122"/>
                            </a:lnTo>
                            <a:lnTo>
                              <a:pt x="157" y="122"/>
                            </a:lnTo>
                            <a:lnTo>
                              <a:pt x="161" y="122"/>
                            </a:lnTo>
                            <a:lnTo>
                              <a:pt x="166" y="122"/>
                            </a:lnTo>
                            <a:lnTo>
                              <a:pt x="170" y="122"/>
                            </a:lnTo>
                            <a:lnTo>
                              <a:pt x="175" y="122"/>
                            </a:lnTo>
                            <a:lnTo>
                              <a:pt x="179" y="122"/>
                            </a:lnTo>
                            <a:lnTo>
                              <a:pt x="184" y="122"/>
                            </a:lnTo>
                            <a:lnTo>
                              <a:pt x="184" y="117"/>
                            </a:lnTo>
                            <a:lnTo>
                              <a:pt x="184" y="113"/>
                            </a:lnTo>
                            <a:lnTo>
                              <a:pt x="188" y="113"/>
                            </a:lnTo>
                            <a:lnTo>
                              <a:pt x="193" y="113"/>
                            </a:lnTo>
                            <a:lnTo>
                              <a:pt x="197" y="113"/>
                            </a:lnTo>
                            <a:lnTo>
                              <a:pt x="197" y="109"/>
                            </a:lnTo>
                            <a:lnTo>
                              <a:pt x="197" y="104"/>
                            </a:lnTo>
                            <a:lnTo>
                              <a:pt x="197" y="100"/>
                            </a:lnTo>
                            <a:lnTo>
                              <a:pt x="197" y="96"/>
                            </a:lnTo>
                            <a:lnTo>
                              <a:pt x="202" y="96"/>
                            </a:lnTo>
                            <a:lnTo>
                              <a:pt x="202" y="100"/>
                            </a:lnTo>
                            <a:lnTo>
                              <a:pt x="206" y="104"/>
                            </a:lnTo>
                            <a:lnTo>
                              <a:pt x="211" y="104"/>
                            </a:lnTo>
                            <a:lnTo>
                              <a:pt x="206" y="100"/>
                            </a:lnTo>
                            <a:lnTo>
                              <a:pt x="206" y="96"/>
                            </a:lnTo>
                            <a:lnTo>
                              <a:pt x="206" y="91"/>
                            </a:lnTo>
                            <a:lnTo>
                              <a:pt x="211" y="91"/>
                            </a:lnTo>
                            <a:lnTo>
                              <a:pt x="211" y="96"/>
                            </a:lnTo>
                            <a:lnTo>
                              <a:pt x="215" y="96"/>
                            </a:lnTo>
                            <a:lnTo>
                              <a:pt x="215" y="91"/>
                            </a:lnTo>
                            <a:lnTo>
                              <a:pt x="220" y="91"/>
                            </a:lnTo>
                            <a:lnTo>
                              <a:pt x="224" y="91"/>
                            </a:lnTo>
                            <a:lnTo>
                              <a:pt x="224" y="87"/>
                            </a:lnTo>
                            <a:lnTo>
                              <a:pt x="229" y="87"/>
                            </a:lnTo>
                            <a:lnTo>
                              <a:pt x="233" y="87"/>
                            </a:lnTo>
                            <a:lnTo>
                              <a:pt x="238" y="87"/>
                            </a:lnTo>
                            <a:lnTo>
                              <a:pt x="242" y="87"/>
                            </a:lnTo>
                            <a:lnTo>
                              <a:pt x="251" y="83"/>
                            </a:lnTo>
                            <a:lnTo>
                              <a:pt x="256" y="83"/>
                            </a:lnTo>
                            <a:lnTo>
                              <a:pt x="256" y="78"/>
                            </a:lnTo>
                            <a:lnTo>
                              <a:pt x="256" y="74"/>
                            </a:lnTo>
                            <a:lnTo>
                              <a:pt x="256" y="70"/>
                            </a:lnTo>
                            <a:lnTo>
                              <a:pt x="260" y="65"/>
                            </a:lnTo>
                            <a:lnTo>
                              <a:pt x="265" y="65"/>
                            </a:lnTo>
                            <a:lnTo>
                              <a:pt x="269" y="65"/>
                            </a:lnTo>
                            <a:lnTo>
                              <a:pt x="273" y="65"/>
                            </a:lnTo>
                            <a:lnTo>
                              <a:pt x="278" y="61"/>
                            </a:lnTo>
                            <a:lnTo>
                              <a:pt x="282" y="61"/>
                            </a:lnTo>
                            <a:lnTo>
                              <a:pt x="287" y="61"/>
                            </a:lnTo>
                            <a:lnTo>
                              <a:pt x="287" y="65"/>
                            </a:lnTo>
                            <a:lnTo>
                              <a:pt x="291" y="65"/>
                            </a:lnTo>
                            <a:lnTo>
                              <a:pt x="296" y="65"/>
                            </a:lnTo>
                            <a:lnTo>
                              <a:pt x="300" y="65"/>
                            </a:lnTo>
                            <a:lnTo>
                              <a:pt x="305" y="65"/>
                            </a:lnTo>
                            <a:lnTo>
                              <a:pt x="309" y="61"/>
                            </a:lnTo>
                            <a:lnTo>
                              <a:pt x="309" y="65"/>
                            </a:lnTo>
                            <a:lnTo>
                              <a:pt x="314" y="65"/>
                            </a:lnTo>
                            <a:lnTo>
                              <a:pt x="314" y="70"/>
                            </a:lnTo>
                            <a:lnTo>
                              <a:pt x="318" y="70"/>
                            </a:lnTo>
                            <a:lnTo>
                              <a:pt x="318" y="65"/>
                            </a:lnTo>
                            <a:lnTo>
                              <a:pt x="323" y="61"/>
                            </a:lnTo>
                            <a:lnTo>
                              <a:pt x="327" y="61"/>
                            </a:lnTo>
                            <a:lnTo>
                              <a:pt x="327" y="65"/>
                            </a:lnTo>
                            <a:lnTo>
                              <a:pt x="332" y="65"/>
                            </a:lnTo>
                            <a:lnTo>
                              <a:pt x="336" y="65"/>
                            </a:lnTo>
                            <a:lnTo>
                              <a:pt x="336" y="70"/>
                            </a:lnTo>
                            <a:lnTo>
                              <a:pt x="341" y="70"/>
                            </a:lnTo>
                            <a:lnTo>
                              <a:pt x="345" y="70"/>
                            </a:lnTo>
                            <a:lnTo>
                              <a:pt x="350" y="70"/>
                            </a:lnTo>
                            <a:lnTo>
                              <a:pt x="354" y="70"/>
                            </a:lnTo>
                            <a:lnTo>
                              <a:pt x="359" y="70"/>
                            </a:lnTo>
                            <a:lnTo>
                              <a:pt x="363" y="70"/>
                            </a:lnTo>
                            <a:lnTo>
                              <a:pt x="368" y="70"/>
                            </a:lnTo>
                            <a:lnTo>
                              <a:pt x="368" y="65"/>
                            </a:lnTo>
                            <a:lnTo>
                              <a:pt x="372" y="65"/>
                            </a:lnTo>
                            <a:lnTo>
                              <a:pt x="377" y="65"/>
                            </a:lnTo>
                            <a:lnTo>
                              <a:pt x="377" y="61"/>
                            </a:lnTo>
                            <a:lnTo>
                              <a:pt x="381" y="57"/>
                            </a:lnTo>
                            <a:lnTo>
                              <a:pt x="386" y="57"/>
                            </a:lnTo>
                            <a:lnTo>
                              <a:pt x="386" y="61"/>
                            </a:lnTo>
                            <a:lnTo>
                              <a:pt x="390" y="61"/>
                            </a:lnTo>
                            <a:lnTo>
                              <a:pt x="390" y="65"/>
                            </a:lnTo>
                            <a:lnTo>
                              <a:pt x="395" y="65"/>
                            </a:lnTo>
                            <a:lnTo>
                              <a:pt x="399" y="65"/>
                            </a:lnTo>
                            <a:lnTo>
                              <a:pt x="403" y="65"/>
                            </a:lnTo>
                            <a:lnTo>
                              <a:pt x="408" y="65"/>
                            </a:lnTo>
                            <a:lnTo>
                              <a:pt x="408" y="61"/>
                            </a:lnTo>
                            <a:lnTo>
                              <a:pt x="403" y="61"/>
                            </a:lnTo>
                            <a:lnTo>
                              <a:pt x="403" y="57"/>
                            </a:lnTo>
                            <a:lnTo>
                              <a:pt x="408" y="61"/>
                            </a:lnTo>
                            <a:lnTo>
                              <a:pt x="412" y="61"/>
                            </a:lnTo>
                            <a:lnTo>
                              <a:pt x="417" y="61"/>
                            </a:lnTo>
                            <a:lnTo>
                              <a:pt x="417" y="57"/>
                            </a:lnTo>
                            <a:lnTo>
                              <a:pt x="417" y="52"/>
                            </a:lnTo>
                            <a:lnTo>
                              <a:pt x="417" y="48"/>
                            </a:lnTo>
                            <a:lnTo>
                              <a:pt x="421" y="52"/>
                            </a:lnTo>
                            <a:lnTo>
                              <a:pt x="426" y="52"/>
                            </a:lnTo>
                            <a:lnTo>
                              <a:pt x="430" y="52"/>
                            </a:lnTo>
                            <a:lnTo>
                              <a:pt x="435" y="52"/>
                            </a:lnTo>
                            <a:lnTo>
                              <a:pt x="439" y="52"/>
                            </a:lnTo>
                            <a:lnTo>
                              <a:pt x="439" y="48"/>
                            </a:lnTo>
                            <a:lnTo>
                              <a:pt x="439" y="44"/>
                            </a:lnTo>
                            <a:lnTo>
                              <a:pt x="444" y="44"/>
                            </a:lnTo>
                            <a:lnTo>
                              <a:pt x="444" y="48"/>
                            </a:lnTo>
                            <a:lnTo>
                              <a:pt x="448" y="48"/>
                            </a:lnTo>
                            <a:lnTo>
                              <a:pt x="453" y="48"/>
                            </a:lnTo>
                            <a:lnTo>
                              <a:pt x="457" y="52"/>
                            </a:lnTo>
                            <a:lnTo>
                              <a:pt x="457" y="48"/>
                            </a:lnTo>
                            <a:lnTo>
                              <a:pt x="457" y="44"/>
                            </a:lnTo>
                            <a:lnTo>
                              <a:pt x="462" y="44"/>
                            </a:lnTo>
                            <a:lnTo>
                              <a:pt x="462" y="48"/>
                            </a:lnTo>
                            <a:lnTo>
                              <a:pt x="466" y="48"/>
                            </a:lnTo>
                            <a:lnTo>
                              <a:pt x="466" y="44"/>
                            </a:lnTo>
                            <a:lnTo>
                              <a:pt x="471" y="39"/>
                            </a:lnTo>
                            <a:lnTo>
                              <a:pt x="475" y="39"/>
                            </a:lnTo>
                            <a:lnTo>
                              <a:pt x="475" y="35"/>
                            </a:lnTo>
                            <a:lnTo>
                              <a:pt x="480" y="35"/>
                            </a:lnTo>
                            <a:lnTo>
                              <a:pt x="480" y="31"/>
                            </a:lnTo>
                            <a:lnTo>
                              <a:pt x="484" y="31"/>
                            </a:lnTo>
                            <a:lnTo>
                              <a:pt x="489" y="31"/>
                            </a:lnTo>
                            <a:lnTo>
                              <a:pt x="489" y="26"/>
                            </a:lnTo>
                            <a:lnTo>
                              <a:pt x="489" y="22"/>
                            </a:lnTo>
                            <a:lnTo>
                              <a:pt x="493" y="22"/>
                            </a:lnTo>
                            <a:lnTo>
                              <a:pt x="498" y="18"/>
                            </a:lnTo>
                            <a:lnTo>
                              <a:pt x="498" y="13"/>
                            </a:lnTo>
                            <a:lnTo>
                              <a:pt x="498" y="9"/>
                            </a:lnTo>
                            <a:lnTo>
                              <a:pt x="502" y="9"/>
                            </a:lnTo>
                            <a:lnTo>
                              <a:pt x="507" y="9"/>
                            </a:lnTo>
                            <a:lnTo>
                              <a:pt x="511" y="9"/>
                            </a:lnTo>
                            <a:lnTo>
                              <a:pt x="516" y="9"/>
                            </a:lnTo>
                            <a:lnTo>
                              <a:pt x="520" y="9"/>
                            </a:lnTo>
                            <a:lnTo>
                              <a:pt x="520" y="13"/>
                            </a:lnTo>
                            <a:lnTo>
                              <a:pt x="525" y="13"/>
                            </a:lnTo>
                            <a:lnTo>
                              <a:pt x="529" y="9"/>
                            </a:lnTo>
                            <a:lnTo>
                              <a:pt x="525" y="5"/>
                            </a:lnTo>
                            <a:lnTo>
                              <a:pt x="529" y="5"/>
                            </a:lnTo>
                            <a:lnTo>
                              <a:pt x="533" y="5"/>
                            </a:lnTo>
                            <a:lnTo>
                              <a:pt x="538" y="5"/>
                            </a:lnTo>
                            <a:lnTo>
                              <a:pt x="542" y="9"/>
                            </a:lnTo>
                            <a:lnTo>
                              <a:pt x="542" y="13"/>
                            </a:lnTo>
                            <a:lnTo>
                              <a:pt x="547" y="13"/>
                            </a:lnTo>
                            <a:lnTo>
                              <a:pt x="551" y="13"/>
                            </a:lnTo>
                            <a:lnTo>
                              <a:pt x="556" y="18"/>
                            </a:lnTo>
                            <a:lnTo>
                              <a:pt x="556" y="13"/>
                            </a:lnTo>
                            <a:lnTo>
                              <a:pt x="560" y="9"/>
                            </a:lnTo>
                            <a:lnTo>
                              <a:pt x="560" y="5"/>
                            </a:lnTo>
                            <a:lnTo>
                              <a:pt x="565" y="5"/>
                            </a:lnTo>
                            <a:lnTo>
                              <a:pt x="565" y="9"/>
                            </a:lnTo>
                            <a:lnTo>
                              <a:pt x="569" y="9"/>
                            </a:lnTo>
                            <a:lnTo>
                              <a:pt x="569" y="13"/>
                            </a:lnTo>
                            <a:lnTo>
                              <a:pt x="574" y="13"/>
                            </a:lnTo>
                            <a:lnTo>
                              <a:pt x="578" y="13"/>
                            </a:lnTo>
                            <a:lnTo>
                              <a:pt x="578" y="18"/>
                            </a:lnTo>
                            <a:lnTo>
                              <a:pt x="583" y="18"/>
                            </a:lnTo>
                            <a:lnTo>
                              <a:pt x="583" y="22"/>
                            </a:lnTo>
                            <a:lnTo>
                              <a:pt x="587" y="22"/>
                            </a:lnTo>
                            <a:lnTo>
                              <a:pt x="592" y="22"/>
                            </a:lnTo>
                            <a:lnTo>
                              <a:pt x="592" y="18"/>
                            </a:lnTo>
                            <a:lnTo>
                              <a:pt x="596" y="18"/>
                            </a:lnTo>
                            <a:lnTo>
                              <a:pt x="601" y="18"/>
                            </a:lnTo>
                            <a:lnTo>
                              <a:pt x="601" y="13"/>
                            </a:lnTo>
                            <a:lnTo>
                              <a:pt x="605" y="9"/>
                            </a:lnTo>
                            <a:lnTo>
                              <a:pt x="610" y="9"/>
                            </a:lnTo>
                            <a:lnTo>
                              <a:pt x="610" y="5"/>
                            </a:lnTo>
                            <a:lnTo>
                              <a:pt x="614" y="5"/>
                            </a:lnTo>
                            <a:lnTo>
                              <a:pt x="619" y="0"/>
                            </a:lnTo>
                            <a:lnTo>
                              <a:pt x="619" y="5"/>
                            </a:lnTo>
                            <a:lnTo>
                              <a:pt x="623" y="5"/>
                            </a:lnTo>
                            <a:lnTo>
                              <a:pt x="619" y="9"/>
                            </a:lnTo>
                            <a:lnTo>
                              <a:pt x="619" y="13"/>
                            </a:lnTo>
                            <a:lnTo>
                              <a:pt x="619" y="18"/>
                            </a:lnTo>
                            <a:lnTo>
                              <a:pt x="623" y="22"/>
                            </a:lnTo>
                            <a:lnTo>
                              <a:pt x="623" y="26"/>
                            </a:lnTo>
                            <a:lnTo>
                              <a:pt x="623" y="31"/>
                            </a:lnTo>
                            <a:lnTo>
                              <a:pt x="628" y="35"/>
                            </a:lnTo>
                            <a:lnTo>
                              <a:pt x="628" y="39"/>
                            </a:lnTo>
                            <a:lnTo>
                              <a:pt x="628" y="44"/>
                            </a:lnTo>
                            <a:lnTo>
                              <a:pt x="632" y="44"/>
                            </a:lnTo>
                            <a:lnTo>
                              <a:pt x="637" y="48"/>
                            </a:lnTo>
                            <a:lnTo>
                              <a:pt x="641" y="48"/>
                            </a:lnTo>
                            <a:lnTo>
                              <a:pt x="641" y="52"/>
                            </a:lnTo>
                            <a:lnTo>
                              <a:pt x="646" y="52"/>
                            </a:lnTo>
                            <a:lnTo>
                              <a:pt x="650" y="52"/>
                            </a:lnTo>
                            <a:lnTo>
                              <a:pt x="655" y="52"/>
                            </a:lnTo>
                            <a:lnTo>
                              <a:pt x="659" y="52"/>
                            </a:lnTo>
                            <a:lnTo>
                              <a:pt x="663" y="52"/>
                            </a:lnTo>
                            <a:lnTo>
                              <a:pt x="663" y="57"/>
                            </a:lnTo>
                            <a:lnTo>
                              <a:pt x="668" y="57"/>
                            </a:lnTo>
                            <a:lnTo>
                              <a:pt x="672" y="57"/>
                            </a:lnTo>
                            <a:lnTo>
                              <a:pt x="672" y="61"/>
                            </a:lnTo>
                            <a:lnTo>
                              <a:pt x="672" y="65"/>
                            </a:lnTo>
                            <a:lnTo>
                              <a:pt x="677" y="65"/>
                            </a:lnTo>
                            <a:lnTo>
                              <a:pt x="677" y="70"/>
                            </a:lnTo>
                            <a:lnTo>
                              <a:pt x="677" y="74"/>
                            </a:lnTo>
                            <a:lnTo>
                              <a:pt x="677" y="78"/>
                            </a:lnTo>
                            <a:lnTo>
                              <a:pt x="681" y="78"/>
                            </a:lnTo>
                            <a:lnTo>
                              <a:pt x="681" y="83"/>
                            </a:lnTo>
                            <a:lnTo>
                              <a:pt x="681" y="87"/>
                            </a:lnTo>
                            <a:lnTo>
                              <a:pt x="681" y="91"/>
                            </a:lnTo>
                            <a:lnTo>
                              <a:pt x="686" y="96"/>
                            </a:lnTo>
                            <a:lnTo>
                              <a:pt x="686" y="100"/>
                            </a:lnTo>
                            <a:lnTo>
                              <a:pt x="686" y="104"/>
                            </a:lnTo>
                            <a:lnTo>
                              <a:pt x="690" y="104"/>
                            </a:lnTo>
                            <a:lnTo>
                              <a:pt x="690" y="109"/>
                            </a:lnTo>
                            <a:lnTo>
                              <a:pt x="695" y="113"/>
                            </a:lnTo>
                            <a:lnTo>
                              <a:pt x="695" y="117"/>
                            </a:lnTo>
                            <a:lnTo>
                              <a:pt x="699" y="122"/>
                            </a:lnTo>
                            <a:lnTo>
                              <a:pt x="699" y="126"/>
                            </a:lnTo>
                            <a:lnTo>
                              <a:pt x="695" y="130"/>
                            </a:lnTo>
                            <a:lnTo>
                              <a:pt x="695" y="135"/>
                            </a:lnTo>
                            <a:lnTo>
                              <a:pt x="690" y="139"/>
                            </a:lnTo>
                            <a:lnTo>
                              <a:pt x="690" y="143"/>
                            </a:lnTo>
                            <a:lnTo>
                              <a:pt x="690" y="148"/>
                            </a:lnTo>
                            <a:lnTo>
                              <a:pt x="690" y="152"/>
                            </a:lnTo>
                            <a:lnTo>
                              <a:pt x="686" y="156"/>
                            </a:lnTo>
                            <a:lnTo>
                              <a:pt x="677" y="152"/>
                            </a:lnTo>
                            <a:lnTo>
                              <a:pt x="672" y="152"/>
                            </a:lnTo>
                            <a:lnTo>
                              <a:pt x="668" y="156"/>
                            </a:lnTo>
                            <a:lnTo>
                              <a:pt x="596" y="226"/>
                            </a:lnTo>
                            <a:lnTo>
                              <a:pt x="592" y="230"/>
                            </a:lnTo>
                            <a:lnTo>
                              <a:pt x="592" y="234"/>
                            </a:lnTo>
                            <a:lnTo>
                              <a:pt x="596" y="234"/>
                            </a:lnTo>
                            <a:lnTo>
                              <a:pt x="601" y="230"/>
                            </a:lnTo>
                            <a:lnTo>
                              <a:pt x="605" y="230"/>
                            </a:lnTo>
                            <a:lnTo>
                              <a:pt x="610" y="230"/>
                            </a:lnTo>
                            <a:lnTo>
                              <a:pt x="614" y="230"/>
                            </a:lnTo>
                            <a:lnTo>
                              <a:pt x="619" y="230"/>
                            </a:lnTo>
                            <a:lnTo>
                              <a:pt x="628" y="234"/>
                            </a:lnTo>
                            <a:lnTo>
                              <a:pt x="632" y="230"/>
                            </a:lnTo>
                            <a:lnTo>
                              <a:pt x="632" y="234"/>
                            </a:lnTo>
                            <a:lnTo>
                              <a:pt x="641" y="234"/>
                            </a:lnTo>
                            <a:lnTo>
                              <a:pt x="646" y="234"/>
                            </a:lnTo>
                            <a:lnTo>
                              <a:pt x="646" y="239"/>
                            </a:lnTo>
                            <a:lnTo>
                              <a:pt x="650" y="239"/>
                            </a:lnTo>
                            <a:lnTo>
                              <a:pt x="650" y="243"/>
                            </a:lnTo>
                            <a:lnTo>
                              <a:pt x="650" y="247"/>
                            </a:lnTo>
                            <a:lnTo>
                              <a:pt x="650" y="252"/>
                            </a:lnTo>
                            <a:lnTo>
                              <a:pt x="650" y="256"/>
                            </a:lnTo>
                            <a:lnTo>
                              <a:pt x="655" y="260"/>
                            </a:lnTo>
                            <a:lnTo>
                              <a:pt x="659" y="265"/>
                            </a:lnTo>
                            <a:lnTo>
                              <a:pt x="663" y="265"/>
                            </a:lnTo>
                            <a:lnTo>
                              <a:pt x="668" y="265"/>
                            </a:lnTo>
                            <a:lnTo>
                              <a:pt x="668" y="269"/>
                            </a:lnTo>
                            <a:lnTo>
                              <a:pt x="672" y="269"/>
                            </a:lnTo>
                            <a:lnTo>
                              <a:pt x="677" y="273"/>
                            </a:lnTo>
                            <a:lnTo>
                              <a:pt x="677" y="278"/>
                            </a:lnTo>
                            <a:lnTo>
                              <a:pt x="681" y="278"/>
                            </a:lnTo>
                            <a:lnTo>
                              <a:pt x="681" y="282"/>
                            </a:lnTo>
                            <a:lnTo>
                              <a:pt x="686" y="282"/>
                            </a:lnTo>
                            <a:lnTo>
                              <a:pt x="686" y="287"/>
                            </a:lnTo>
                            <a:lnTo>
                              <a:pt x="690" y="287"/>
                            </a:lnTo>
                            <a:lnTo>
                              <a:pt x="690" y="291"/>
                            </a:lnTo>
                            <a:lnTo>
                              <a:pt x="695" y="291"/>
                            </a:lnTo>
                            <a:lnTo>
                              <a:pt x="699" y="295"/>
                            </a:lnTo>
                            <a:lnTo>
                              <a:pt x="704" y="300"/>
                            </a:lnTo>
                            <a:lnTo>
                              <a:pt x="708" y="304"/>
                            </a:lnTo>
                            <a:lnTo>
                              <a:pt x="713" y="308"/>
                            </a:lnTo>
                            <a:lnTo>
                              <a:pt x="713" y="313"/>
                            </a:lnTo>
                            <a:lnTo>
                              <a:pt x="717" y="313"/>
                            </a:lnTo>
                            <a:lnTo>
                              <a:pt x="717" y="317"/>
                            </a:lnTo>
                            <a:lnTo>
                              <a:pt x="717" y="321"/>
                            </a:lnTo>
                            <a:lnTo>
                              <a:pt x="722" y="326"/>
                            </a:lnTo>
                            <a:lnTo>
                              <a:pt x="722" y="330"/>
                            </a:lnTo>
                            <a:lnTo>
                              <a:pt x="722" y="334"/>
                            </a:lnTo>
                            <a:lnTo>
                              <a:pt x="722" y="339"/>
                            </a:lnTo>
                            <a:lnTo>
                              <a:pt x="722" y="343"/>
                            </a:lnTo>
                            <a:lnTo>
                              <a:pt x="726" y="347"/>
                            </a:lnTo>
                            <a:lnTo>
                              <a:pt x="726" y="352"/>
                            </a:lnTo>
                            <a:lnTo>
                              <a:pt x="726" y="356"/>
                            </a:lnTo>
                            <a:lnTo>
                              <a:pt x="731" y="360"/>
                            </a:lnTo>
                            <a:lnTo>
                              <a:pt x="731" y="365"/>
                            </a:lnTo>
                            <a:lnTo>
                              <a:pt x="735" y="369"/>
                            </a:lnTo>
                            <a:lnTo>
                              <a:pt x="735" y="373"/>
                            </a:lnTo>
                            <a:lnTo>
                              <a:pt x="735" y="378"/>
                            </a:lnTo>
                            <a:lnTo>
                              <a:pt x="735" y="382"/>
                            </a:lnTo>
                            <a:lnTo>
                              <a:pt x="735" y="386"/>
                            </a:lnTo>
                            <a:lnTo>
                              <a:pt x="740" y="391"/>
                            </a:lnTo>
                            <a:lnTo>
                              <a:pt x="740" y="395"/>
                            </a:lnTo>
                            <a:lnTo>
                              <a:pt x="740" y="399"/>
                            </a:lnTo>
                            <a:lnTo>
                              <a:pt x="744" y="399"/>
                            </a:lnTo>
                            <a:lnTo>
                              <a:pt x="744" y="404"/>
                            </a:lnTo>
                            <a:lnTo>
                              <a:pt x="749" y="404"/>
                            </a:lnTo>
                            <a:lnTo>
                              <a:pt x="749" y="408"/>
                            </a:lnTo>
                            <a:lnTo>
                              <a:pt x="753" y="412"/>
                            </a:lnTo>
                            <a:lnTo>
                              <a:pt x="753" y="417"/>
                            </a:lnTo>
                            <a:lnTo>
                              <a:pt x="753" y="421"/>
                            </a:lnTo>
                            <a:lnTo>
                              <a:pt x="753" y="425"/>
                            </a:lnTo>
                            <a:lnTo>
                              <a:pt x="758" y="430"/>
                            </a:lnTo>
                            <a:lnTo>
                              <a:pt x="758" y="434"/>
                            </a:lnTo>
                            <a:lnTo>
                              <a:pt x="753" y="434"/>
                            </a:lnTo>
                            <a:lnTo>
                              <a:pt x="758" y="434"/>
                            </a:lnTo>
                            <a:lnTo>
                              <a:pt x="758" y="438"/>
                            </a:lnTo>
                            <a:lnTo>
                              <a:pt x="762" y="443"/>
                            </a:lnTo>
                            <a:lnTo>
                              <a:pt x="762" y="447"/>
                            </a:lnTo>
                            <a:lnTo>
                              <a:pt x="762" y="451"/>
                            </a:lnTo>
                            <a:lnTo>
                              <a:pt x="762" y="456"/>
                            </a:lnTo>
                            <a:lnTo>
                              <a:pt x="767" y="460"/>
                            </a:lnTo>
                            <a:lnTo>
                              <a:pt x="767" y="464"/>
                            </a:lnTo>
                            <a:lnTo>
                              <a:pt x="767" y="469"/>
                            </a:lnTo>
                            <a:lnTo>
                              <a:pt x="771" y="469"/>
                            </a:lnTo>
                            <a:lnTo>
                              <a:pt x="771" y="473"/>
                            </a:lnTo>
                            <a:lnTo>
                              <a:pt x="771" y="477"/>
                            </a:lnTo>
                            <a:lnTo>
                              <a:pt x="776" y="477"/>
                            </a:lnTo>
                            <a:lnTo>
                              <a:pt x="776" y="482"/>
                            </a:lnTo>
                            <a:lnTo>
                              <a:pt x="776" y="486"/>
                            </a:lnTo>
                            <a:lnTo>
                              <a:pt x="776" y="490"/>
                            </a:lnTo>
                            <a:lnTo>
                              <a:pt x="776" y="495"/>
                            </a:lnTo>
                            <a:lnTo>
                              <a:pt x="780" y="499"/>
                            </a:lnTo>
                            <a:lnTo>
                              <a:pt x="780" y="503"/>
                            </a:lnTo>
                            <a:lnTo>
                              <a:pt x="780" y="508"/>
                            </a:lnTo>
                            <a:lnTo>
                              <a:pt x="785" y="516"/>
                            </a:lnTo>
                            <a:lnTo>
                              <a:pt x="789" y="516"/>
                            </a:lnTo>
                            <a:lnTo>
                              <a:pt x="789" y="521"/>
                            </a:lnTo>
                            <a:lnTo>
                              <a:pt x="789" y="525"/>
                            </a:lnTo>
                            <a:lnTo>
                              <a:pt x="789" y="529"/>
                            </a:lnTo>
                            <a:lnTo>
                              <a:pt x="789" y="534"/>
                            </a:lnTo>
                            <a:lnTo>
                              <a:pt x="789" y="538"/>
                            </a:lnTo>
                            <a:lnTo>
                              <a:pt x="785" y="538"/>
                            </a:lnTo>
                            <a:lnTo>
                              <a:pt x="780" y="538"/>
                            </a:lnTo>
                            <a:lnTo>
                              <a:pt x="776" y="538"/>
                            </a:lnTo>
                            <a:lnTo>
                              <a:pt x="771" y="538"/>
                            </a:lnTo>
                            <a:lnTo>
                              <a:pt x="767" y="538"/>
                            </a:lnTo>
                            <a:lnTo>
                              <a:pt x="762" y="538"/>
                            </a:lnTo>
                            <a:lnTo>
                              <a:pt x="758" y="538"/>
                            </a:lnTo>
                            <a:lnTo>
                              <a:pt x="753" y="538"/>
                            </a:lnTo>
                            <a:lnTo>
                              <a:pt x="749" y="538"/>
                            </a:lnTo>
                            <a:lnTo>
                              <a:pt x="749" y="542"/>
                            </a:lnTo>
                            <a:lnTo>
                              <a:pt x="744" y="542"/>
                            </a:lnTo>
                            <a:lnTo>
                              <a:pt x="740" y="542"/>
                            </a:lnTo>
                            <a:lnTo>
                              <a:pt x="740" y="538"/>
                            </a:lnTo>
                            <a:lnTo>
                              <a:pt x="740" y="534"/>
                            </a:lnTo>
                            <a:lnTo>
                              <a:pt x="740" y="529"/>
                            </a:lnTo>
                            <a:lnTo>
                              <a:pt x="740" y="525"/>
                            </a:lnTo>
                            <a:lnTo>
                              <a:pt x="740" y="521"/>
                            </a:lnTo>
                            <a:lnTo>
                              <a:pt x="740" y="516"/>
                            </a:lnTo>
                            <a:lnTo>
                              <a:pt x="740" y="512"/>
                            </a:lnTo>
                            <a:lnTo>
                              <a:pt x="740" y="508"/>
                            </a:lnTo>
                            <a:lnTo>
                              <a:pt x="740" y="503"/>
                            </a:lnTo>
                            <a:lnTo>
                              <a:pt x="740" y="495"/>
                            </a:lnTo>
                            <a:lnTo>
                              <a:pt x="735" y="486"/>
                            </a:lnTo>
                            <a:lnTo>
                              <a:pt x="735" y="482"/>
                            </a:lnTo>
                            <a:lnTo>
                              <a:pt x="735" y="477"/>
                            </a:lnTo>
                            <a:lnTo>
                              <a:pt x="731" y="477"/>
                            </a:lnTo>
                            <a:lnTo>
                              <a:pt x="731" y="473"/>
                            </a:lnTo>
                            <a:lnTo>
                              <a:pt x="731" y="469"/>
                            </a:lnTo>
                            <a:lnTo>
                              <a:pt x="731" y="464"/>
                            </a:lnTo>
                            <a:lnTo>
                              <a:pt x="731" y="460"/>
                            </a:lnTo>
                            <a:lnTo>
                              <a:pt x="731" y="456"/>
                            </a:lnTo>
                            <a:lnTo>
                              <a:pt x="726" y="456"/>
                            </a:lnTo>
                            <a:lnTo>
                              <a:pt x="726" y="451"/>
                            </a:lnTo>
                            <a:lnTo>
                              <a:pt x="726" y="447"/>
                            </a:lnTo>
                            <a:lnTo>
                              <a:pt x="726" y="443"/>
                            </a:lnTo>
                            <a:lnTo>
                              <a:pt x="722" y="443"/>
                            </a:lnTo>
                            <a:lnTo>
                              <a:pt x="722" y="438"/>
                            </a:lnTo>
                            <a:lnTo>
                              <a:pt x="717" y="438"/>
                            </a:lnTo>
                            <a:lnTo>
                              <a:pt x="717" y="434"/>
                            </a:lnTo>
                            <a:lnTo>
                              <a:pt x="713" y="434"/>
                            </a:lnTo>
                            <a:lnTo>
                              <a:pt x="708" y="430"/>
                            </a:lnTo>
                            <a:lnTo>
                              <a:pt x="704" y="425"/>
                            </a:lnTo>
                            <a:lnTo>
                              <a:pt x="699" y="421"/>
                            </a:lnTo>
                            <a:lnTo>
                              <a:pt x="695" y="421"/>
                            </a:lnTo>
                            <a:lnTo>
                              <a:pt x="690" y="417"/>
                            </a:lnTo>
                            <a:lnTo>
                              <a:pt x="690" y="412"/>
                            </a:lnTo>
                            <a:lnTo>
                              <a:pt x="690" y="408"/>
                            </a:lnTo>
                            <a:lnTo>
                              <a:pt x="686" y="408"/>
                            </a:lnTo>
                            <a:lnTo>
                              <a:pt x="686" y="404"/>
                            </a:lnTo>
                            <a:lnTo>
                              <a:pt x="686" y="399"/>
                            </a:lnTo>
                            <a:lnTo>
                              <a:pt x="686" y="395"/>
                            </a:lnTo>
                            <a:lnTo>
                              <a:pt x="686" y="391"/>
                            </a:lnTo>
                            <a:lnTo>
                              <a:pt x="686" y="386"/>
                            </a:lnTo>
                            <a:lnTo>
                              <a:pt x="690" y="386"/>
                            </a:lnTo>
                            <a:lnTo>
                              <a:pt x="690" y="382"/>
                            </a:lnTo>
                            <a:lnTo>
                              <a:pt x="690" y="373"/>
                            </a:lnTo>
                            <a:lnTo>
                              <a:pt x="686" y="369"/>
                            </a:lnTo>
                            <a:lnTo>
                              <a:pt x="686" y="365"/>
                            </a:lnTo>
                            <a:lnTo>
                              <a:pt x="690" y="360"/>
                            </a:lnTo>
                            <a:lnTo>
                              <a:pt x="690" y="356"/>
                            </a:lnTo>
                            <a:lnTo>
                              <a:pt x="690" y="352"/>
                            </a:lnTo>
                            <a:lnTo>
                              <a:pt x="686" y="352"/>
                            </a:lnTo>
                            <a:lnTo>
                              <a:pt x="681" y="352"/>
                            </a:lnTo>
                            <a:lnTo>
                              <a:pt x="677" y="347"/>
                            </a:lnTo>
                            <a:lnTo>
                              <a:pt x="672" y="347"/>
                            </a:lnTo>
                            <a:lnTo>
                              <a:pt x="668" y="352"/>
                            </a:lnTo>
                            <a:lnTo>
                              <a:pt x="663" y="352"/>
                            </a:lnTo>
                            <a:lnTo>
                              <a:pt x="663" y="356"/>
                            </a:lnTo>
                            <a:lnTo>
                              <a:pt x="659" y="360"/>
                            </a:lnTo>
                            <a:lnTo>
                              <a:pt x="655" y="365"/>
                            </a:lnTo>
                            <a:lnTo>
                              <a:pt x="655" y="369"/>
                            </a:lnTo>
                            <a:lnTo>
                              <a:pt x="650" y="369"/>
                            </a:lnTo>
                            <a:lnTo>
                              <a:pt x="650" y="373"/>
                            </a:lnTo>
                            <a:lnTo>
                              <a:pt x="650" y="378"/>
                            </a:lnTo>
                            <a:lnTo>
                              <a:pt x="646" y="378"/>
                            </a:lnTo>
                            <a:lnTo>
                              <a:pt x="641" y="382"/>
                            </a:lnTo>
                            <a:lnTo>
                              <a:pt x="637" y="382"/>
                            </a:lnTo>
                            <a:lnTo>
                              <a:pt x="637" y="386"/>
                            </a:lnTo>
                            <a:lnTo>
                              <a:pt x="632" y="386"/>
                            </a:lnTo>
                            <a:lnTo>
                              <a:pt x="628" y="386"/>
                            </a:lnTo>
                            <a:lnTo>
                              <a:pt x="623" y="391"/>
                            </a:lnTo>
                            <a:lnTo>
                              <a:pt x="614" y="391"/>
                            </a:lnTo>
                            <a:lnTo>
                              <a:pt x="610" y="395"/>
                            </a:lnTo>
                            <a:lnTo>
                              <a:pt x="605" y="395"/>
                            </a:lnTo>
                            <a:lnTo>
                              <a:pt x="601" y="399"/>
                            </a:lnTo>
                            <a:lnTo>
                              <a:pt x="596" y="399"/>
                            </a:lnTo>
                            <a:lnTo>
                              <a:pt x="592" y="399"/>
                            </a:lnTo>
                            <a:lnTo>
                              <a:pt x="587" y="404"/>
                            </a:lnTo>
                            <a:lnTo>
                              <a:pt x="583" y="408"/>
                            </a:lnTo>
                            <a:lnTo>
                              <a:pt x="583" y="412"/>
                            </a:lnTo>
                            <a:lnTo>
                              <a:pt x="583" y="417"/>
                            </a:lnTo>
                            <a:lnTo>
                              <a:pt x="583" y="421"/>
                            </a:lnTo>
                            <a:lnTo>
                              <a:pt x="583" y="425"/>
                            </a:lnTo>
                            <a:lnTo>
                              <a:pt x="583" y="430"/>
                            </a:lnTo>
                            <a:lnTo>
                              <a:pt x="578" y="430"/>
                            </a:lnTo>
                            <a:lnTo>
                              <a:pt x="574" y="430"/>
                            </a:lnTo>
                            <a:lnTo>
                              <a:pt x="569" y="430"/>
                            </a:lnTo>
                            <a:lnTo>
                              <a:pt x="560" y="421"/>
                            </a:lnTo>
                            <a:lnTo>
                              <a:pt x="556" y="421"/>
                            </a:lnTo>
                            <a:lnTo>
                              <a:pt x="551" y="417"/>
                            </a:lnTo>
                            <a:lnTo>
                              <a:pt x="547" y="412"/>
                            </a:lnTo>
                            <a:lnTo>
                              <a:pt x="542" y="412"/>
                            </a:lnTo>
                            <a:lnTo>
                              <a:pt x="542" y="408"/>
                            </a:lnTo>
                            <a:lnTo>
                              <a:pt x="538" y="404"/>
                            </a:lnTo>
                            <a:lnTo>
                              <a:pt x="533" y="404"/>
                            </a:lnTo>
                            <a:lnTo>
                              <a:pt x="533" y="399"/>
                            </a:lnTo>
                            <a:lnTo>
                              <a:pt x="529" y="399"/>
                            </a:lnTo>
                            <a:lnTo>
                              <a:pt x="529" y="395"/>
                            </a:lnTo>
                            <a:lnTo>
                              <a:pt x="525" y="395"/>
                            </a:lnTo>
                            <a:lnTo>
                              <a:pt x="520" y="395"/>
                            </a:lnTo>
                            <a:lnTo>
                              <a:pt x="520" y="399"/>
                            </a:lnTo>
                            <a:lnTo>
                              <a:pt x="516" y="399"/>
                            </a:lnTo>
                            <a:lnTo>
                              <a:pt x="511" y="404"/>
                            </a:lnTo>
                            <a:lnTo>
                              <a:pt x="507" y="404"/>
                            </a:lnTo>
                            <a:lnTo>
                              <a:pt x="507" y="408"/>
                            </a:lnTo>
                            <a:lnTo>
                              <a:pt x="507" y="412"/>
                            </a:lnTo>
                            <a:lnTo>
                              <a:pt x="507" y="417"/>
                            </a:lnTo>
                            <a:lnTo>
                              <a:pt x="511" y="421"/>
                            </a:lnTo>
                            <a:lnTo>
                              <a:pt x="511" y="425"/>
                            </a:lnTo>
                            <a:lnTo>
                              <a:pt x="516" y="425"/>
                            </a:lnTo>
                            <a:lnTo>
                              <a:pt x="516" y="430"/>
                            </a:lnTo>
                            <a:lnTo>
                              <a:pt x="520" y="430"/>
                            </a:lnTo>
                            <a:lnTo>
                              <a:pt x="520" y="434"/>
                            </a:lnTo>
                            <a:lnTo>
                              <a:pt x="525" y="434"/>
                            </a:lnTo>
                            <a:lnTo>
                              <a:pt x="525" y="438"/>
                            </a:lnTo>
                            <a:lnTo>
                              <a:pt x="525" y="443"/>
                            </a:lnTo>
                            <a:lnTo>
                              <a:pt x="278" y="434"/>
                            </a:lnTo>
                            <a:lnTo>
                              <a:pt x="269" y="430"/>
                            </a:lnTo>
                            <a:lnTo>
                              <a:pt x="269" y="425"/>
                            </a:lnTo>
                            <a:lnTo>
                              <a:pt x="260" y="421"/>
                            </a:lnTo>
                            <a:lnTo>
                              <a:pt x="256" y="425"/>
                            </a:lnTo>
                            <a:lnTo>
                              <a:pt x="251" y="425"/>
                            </a:lnTo>
                            <a:lnTo>
                              <a:pt x="247" y="430"/>
                            </a:lnTo>
                            <a:lnTo>
                              <a:pt x="242" y="434"/>
                            </a:lnTo>
                            <a:lnTo>
                              <a:pt x="233" y="438"/>
                            </a:lnTo>
                            <a:lnTo>
                              <a:pt x="224" y="434"/>
                            </a:lnTo>
                            <a:lnTo>
                              <a:pt x="215" y="434"/>
                            </a:lnTo>
                            <a:lnTo>
                              <a:pt x="211" y="438"/>
                            </a:lnTo>
                            <a:lnTo>
                              <a:pt x="206" y="438"/>
                            </a:lnTo>
                            <a:lnTo>
                              <a:pt x="202" y="443"/>
                            </a:lnTo>
                            <a:lnTo>
                              <a:pt x="202" y="438"/>
                            </a:lnTo>
                            <a:lnTo>
                              <a:pt x="197" y="438"/>
                            </a:lnTo>
                            <a:lnTo>
                              <a:pt x="197" y="434"/>
                            </a:lnTo>
                            <a:lnTo>
                              <a:pt x="193" y="434"/>
                            </a:lnTo>
                            <a:lnTo>
                              <a:pt x="188" y="430"/>
                            </a:lnTo>
                            <a:lnTo>
                              <a:pt x="184" y="430"/>
                            </a:lnTo>
                            <a:lnTo>
                              <a:pt x="179" y="425"/>
                            </a:lnTo>
                            <a:lnTo>
                              <a:pt x="175" y="425"/>
                            </a:lnTo>
                            <a:lnTo>
                              <a:pt x="170" y="425"/>
                            </a:lnTo>
                            <a:lnTo>
                              <a:pt x="170" y="421"/>
                            </a:lnTo>
                            <a:lnTo>
                              <a:pt x="166" y="421"/>
                            </a:lnTo>
                            <a:lnTo>
                              <a:pt x="161" y="421"/>
                            </a:lnTo>
                            <a:lnTo>
                              <a:pt x="157" y="417"/>
                            </a:lnTo>
                            <a:lnTo>
                              <a:pt x="157" y="412"/>
                            </a:lnTo>
                            <a:lnTo>
                              <a:pt x="152" y="412"/>
                            </a:lnTo>
                            <a:lnTo>
                              <a:pt x="152" y="408"/>
                            </a:lnTo>
                            <a:lnTo>
                              <a:pt x="148" y="408"/>
                            </a:lnTo>
                            <a:lnTo>
                              <a:pt x="148" y="404"/>
                            </a:lnTo>
                            <a:lnTo>
                              <a:pt x="148" y="399"/>
                            </a:lnTo>
                            <a:lnTo>
                              <a:pt x="148" y="395"/>
                            </a:lnTo>
                            <a:lnTo>
                              <a:pt x="148" y="391"/>
                            </a:lnTo>
                            <a:lnTo>
                              <a:pt x="148" y="386"/>
                            </a:lnTo>
                            <a:lnTo>
                              <a:pt x="148" y="382"/>
                            </a:lnTo>
                            <a:lnTo>
                              <a:pt x="148" y="378"/>
                            </a:lnTo>
                            <a:lnTo>
                              <a:pt x="148" y="373"/>
                            </a:lnTo>
                            <a:lnTo>
                              <a:pt x="152" y="369"/>
                            </a:lnTo>
                            <a:lnTo>
                              <a:pt x="152" y="365"/>
                            </a:lnTo>
                            <a:lnTo>
                              <a:pt x="157" y="360"/>
                            </a:lnTo>
                            <a:lnTo>
                              <a:pt x="161" y="360"/>
                            </a:lnTo>
                            <a:lnTo>
                              <a:pt x="161" y="356"/>
                            </a:lnTo>
                            <a:lnTo>
                              <a:pt x="166" y="352"/>
                            </a:lnTo>
                            <a:lnTo>
                              <a:pt x="170" y="352"/>
                            </a:lnTo>
                            <a:lnTo>
                              <a:pt x="170" y="347"/>
                            </a:lnTo>
                            <a:lnTo>
                              <a:pt x="175" y="347"/>
                            </a:lnTo>
                            <a:lnTo>
                              <a:pt x="170" y="339"/>
                            </a:lnTo>
                            <a:lnTo>
                              <a:pt x="166" y="334"/>
                            </a:lnTo>
                            <a:lnTo>
                              <a:pt x="161" y="334"/>
                            </a:lnTo>
                            <a:lnTo>
                              <a:pt x="157" y="330"/>
                            </a:lnTo>
                            <a:lnTo>
                              <a:pt x="152" y="330"/>
                            </a:lnTo>
                            <a:lnTo>
                              <a:pt x="139" y="334"/>
                            </a:lnTo>
                            <a:lnTo>
                              <a:pt x="130" y="334"/>
                            </a:lnTo>
                            <a:lnTo>
                              <a:pt x="126" y="339"/>
                            </a:lnTo>
                            <a:lnTo>
                              <a:pt x="117" y="343"/>
                            </a:lnTo>
                            <a:lnTo>
                              <a:pt x="108" y="343"/>
                            </a:lnTo>
                            <a:lnTo>
                              <a:pt x="99" y="343"/>
                            </a:lnTo>
                            <a:lnTo>
                              <a:pt x="94" y="343"/>
                            </a:lnTo>
                            <a:lnTo>
                              <a:pt x="90" y="339"/>
                            </a:lnTo>
                            <a:lnTo>
                              <a:pt x="85" y="339"/>
                            </a:lnTo>
                            <a:lnTo>
                              <a:pt x="76" y="339"/>
                            </a:lnTo>
                            <a:lnTo>
                              <a:pt x="72" y="339"/>
                            </a:lnTo>
                            <a:lnTo>
                              <a:pt x="67" y="334"/>
                            </a:lnTo>
                            <a:lnTo>
                              <a:pt x="63" y="330"/>
                            </a:lnTo>
                            <a:lnTo>
                              <a:pt x="58" y="330"/>
                            </a:lnTo>
                            <a:lnTo>
                              <a:pt x="54" y="326"/>
                            </a:lnTo>
                            <a:lnTo>
                              <a:pt x="49" y="326"/>
                            </a:lnTo>
                            <a:lnTo>
                              <a:pt x="49" y="321"/>
                            </a:lnTo>
                            <a:lnTo>
                              <a:pt x="45" y="321"/>
                            </a:lnTo>
                            <a:lnTo>
                              <a:pt x="45" y="317"/>
                            </a:lnTo>
                            <a:lnTo>
                              <a:pt x="40" y="317"/>
                            </a:lnTo>
                            <a:lnTo>
                              <a:pt x="40" y="313"/>
                            </a:lnTo>
                            <a:lnTo>
                              <a:pt x="40" y="308"/>
                            </a:lnTo>
                            <a:lnTo>
                              <a:pt x="40" y="304"/>
                            </a:lnTo>
                            <a:lnTo>
                              <a:pt x="36" y="304"/>
                            </a:lnTo>
                            <a:lnTo>
                              <a:pt x="36" y="300"/>
                            </a:lnTo>
                            <a:lnTo>
                              <a:pt x="36" y="295"/>
                            </a:lnTo>
                            <a:lnTo>
                              <a:pt x="31" y="295"/>
                            </a:lnTo>
                            <a:lnTo>
                              <a:pt x="27" y="295"/>
                            </a:lnTo>
                            <a:lnTo>
                              <a:pt x="27" y="291"/>
                            </a:lnTo>
                            <a:lnTo>
                              <a:pt x="22" y="291"/>
                            </a:lnTo>
                            <a:lnTo>
                              <a:pt x="22" y="287"/>
                            </a:lnTo>
                            <a:lnTo>
                              <a:pt x="18" y="287"/>
                            </a:lnTo>
                            <a:lnTo>
                              <a:pt x="13" y="287"/>
                            </a:lnTo>
                            <a:lnTo>
                              <a:pt x="9" y="287"/>
                            </a:lnTo>
                            <a:lnTo>
                              <a:pt x="5" y="287"/>
                            </a:lnTo>
                            <a:lnTo>
                              <a:pt x="5" y="282"/>
                            </a:lnTo>
                            <a:lnTo>
                              <a:pt x="5" y="278"/>
                            </a:lnTo>
                            <a:lnTo>
                              <a:pt x="0" y="278"/>
                            </a:lnTo>
                            <a:lnTo>
                              <a:pt x="0" y="273"/>
                            </a:lnTo>
                            <a:lnTo>
                              <a:pt x="5" y="273"/>
                            </a:lnTo>
                            <a:lnTo>
                              <a:pt x="9" y="269"/>
                            </a:lnTo>
                            <a:lnTo>
                              <a:pt x="13" y="269"/>
                            </a:lnTo>
                            <a:lnTo>
                              <a:pt x="18" y="265"/>
                            </a:lnTo>
                            <a:lnTo>
                              <a:pt x="22" y="260"/>
                            </a:lnTo>
                            <a:lnTo>
                              <a:pt x="27" y="260"/>
                            </a:lnTo>
                            <a:lnTo>
                              <a:pt x="31" y="260"/>
                            </a:lnTo>
                            <a:lnTo>
                              <a:pt x="31" y="256"/>
                            </a:lnTo>
                            <a:lnTo>
                              <a:pt x="36" y="256"/>
                            </a:lnTo>
                            <a:lnTo>
                              <a:pt x="40" y="252"/>
                            </a:lnTo>
                            <a:lnTo>
                              <a:pt x="45" y="252"/>
                            </a:lnTo>
                            <a:lnTo>
                              <a:pt x="45" y="247"/>
                            </a:lnTo>
                            <a:lnTo>
                              <a:pt x="49" y="247"/>
                            </a:lnTo>
                            <a:lnTo>
                              <a:pt x="54" y="243"/>
                            </a:lnTo>
                            <a:lnTo>
                              <a:pt x="58" y="243"/>
                            </a:lnTo>
                            <a:lnTo>
                              <a:pt x="63" y="243"/>
                            </a:lnTo>
                            <a:lnTo>
                              <a:pt x="63" y="239"/>
                            </a:lnTo>
                            <a:lnTo>
                              <a:pt x="67" y="239"/>
                            </a:lnTo>
                            <a:lnTo>
                              <a:pt x="72" y="239"/>
                            </a:lnTo>
                            <a:lnTo>
                              <a:pt x="72" y="234"/>
                            </a:lnTo>
                            <a:close/>
                          </a:path>
                        </a:pathLst>
                      </a:custGeom>
                      <a:solidFill>
                        <a:schemeClr val="accent1">
                          <a:lumMod val="20000"/>
                          <a:lumOff val="8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MS Mincho"/>
                          <a:cs typeface="Times New Roman"/>
                        </a:endParaRPr>
                      </a:p>
                    </p:txBody>
                  </p:sp>
                  <p:sp>
                    <p:nvSpPr>
                      <p:cNvPr id="25" name="Freeform 5"/>
                      <p:cNvSpPr>
                        <a:spLocks/>
                      </p:cNvSpPr>
                      <p:nvPr/>
                    </p:nvSpPr>
                    <p:spPr bwMode="auto">
                      <a:xfrm>
                        <a:off x="2414640" y="53975"/>
                        <a:ext cx="330200" cy="641350"/>
                      </a:xfrm>
                      <a:custGeom>
                        <a:avLst/>
                        <a:gdLst>
                          <a:gd name="T0" fmla="*/ 2147483647 w 68"/>
                          <a:gd name="T1" fmla="*/ 2147483647 h 173"/>
                          <a:gd name="T2" fmla="*/ 2147483647 w 68"/>
                          <a:gd name="T3" fmla="*/ 2147483647 h 173"/>
                          <a:gd name="T4" fmla="*/ 2147483647 w 68"/>
                          <a:gd name="T5" fmla="*/ 2147483647 h 173"/>
                          <a:gd name="T6" fmla="*/ 2147483647 w 68"/>
                          <a:gd name="T7" fmla="*/ 2147483647 h 173"/>
                          <a:gd name="T8" fmla="*/ 2147483647 w 68"/>
                          <a:gd name="T9" fmla="*/ 2147483647 h 173"/>
                          <a:gd name="T10" fmla="*/ 2147483647 w 68"/>
                          <a:gd name="T11" fmla="*/ 2147483647 h 173"/>
                          <a:gd name="T12" fmla="*/ 2147483647 w 68"/>
                          <a:gd name="T13" fmla="*/ 2147483647 h 173"/>
                          <a:gd name="T14" fmla="*/ 2147483647 w 68"/>
                          <a:gd name="T15" fmla="*/ 2147483647 h 173"/>
                          <a:gd name="T16" fmla="*/ 2147483647 w 68"/>
                          <a:gd name="T17" fmla="*/ 2147483647 h 173"/>
                          <a:gd name="T18" fmla="*/ 2147483647 w 68"/>
                          <a:gd name="T19" fmla="*/ 2147483647 h 173"/>
                          <a:gd name="T20" fmla="*/ 2147483647 w 68"/>
                          <a:gd name="T21" fmla="*/ 2147483647 h 173"/>
                          <a:gd name="T22" fmla="*/ 2147483647 w 68"/>
                          <a:gd name="T23" fmla="*/ 2147483647 h 173"/>
                          <a:gd name="T24" fmla="*/ 2147483647 w 68"/>
                          <a:gd name="T25" fmla="*/ 2147483647 h 173"/>
                          <a:gd name="T26" fmla="*/ 2147483647 w 68"/>
                          <a:gd name="T27" fmla="*/ 2147483647 h 173"/>
                          <a:gd name="T28" fmla="*/ 2147483647 w 68"/>
                          <a:gd name="T29" fmla="*/ 2147483647 h 173"/>
                          <a:gd name="T30" fmla="*/ 2147483647 w 68"/>
                          <a:gd name="T31" fmla="*/ 2147483647 h 173"/>
                          <a:gd name="T32" fmla="*/ 2147483647 w 68"/>
                          <a:gd name="T33" fmla="*/ 2147483647 h 173"/>
                          <a:gd name="T34" fmla="*/ 2147483647 w 68"/>
                          <a:gd name="T35" fmla="*/ 2147483647 h 173"/>
                          <a:gd name="T36" fmla="*/ 0 w 68"/>
                          <a:gd name="T37" fmla="*/ 2147483647 h 173"/>
                          <a:gd name="T38" fmla="*/ 2147483647 w 68"/>
                          <a:gd name="T39" fmla="*/ 2147483647 h 173"/>
                          <a:gd name="T40" fmla="*/ 2147483647 w 68"/>
                          <a:gd name="T41" fmla="*/ 2147483647 h 173"/>
                          <a:gd name="T42" fmla="*/ 2147483647 w 68"/>
                          <a:gd name="T43" fmla="*/ 2147483647 h 173"/>
                          <a:gd name="T44" fmla="*/ 2147483647 w 68"/>
                          <a:gd name="T45" fmla="*/ 2147483647 h 173"/>
                          <a:gd name="T46" fmla="*/ 2147483647 w 68"/>
                          <a:gd name="T47" fmla="*/ 2147483647 h 173"/>
                          <a:gd name="T48" fmla="*/ 2147483647 w 68"/>
                          <a:gd name="T49" fmla="*/ 2147483647 h 173"/>
                          <a:gd name="T50" fmla="*/ 2147483647 w 68"/>
                          <a:gd name="T51" fmla="*/ 2147483647 h 173"/>
                          <a:gd name="T52" fmla="*/ 2147483647 w 68"/>
                          <a:gd name="T53" fmla="*/ 2147483647 h 173"/>
                          <a:gd name="T54" fmla="*/ 2147483647 w 68"/>
                          <a:gd name="T55" fmla="*/ 2147483647 h 173"/>
                          <a:gd name="T56" fmla="*/ 2147483647 w 68"/>
                          <a:gd name="T57" fmla="*/ 2147483647 h 173"/>
                          <a:gd name="T58" fmla="*/ 2147483647 w 68"/>
                          <a:gd name="T59" fmla="*/ 2147483647 h 173"/>
                          <a:gd name="T60" fmla="*/ 2147483647 w 68"/>
                          <a:gd name="T61" fmla="*/ 0 h 173"/>
                          <a:gd name="T62" fmla="*/ 2147483647 w 68"/>
                          <a:gd name="T63" fmla="*/ 2147483647 h 173"/>
                          <a:gd name="T64" fmla="*/ 2147483647 w 68"/>
                          <a:gd name="T65" fmla="*/ 2147483647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173"/>
                          <a:gd name="T101" fmla="*/ 68 w 68"/>
                          <a:gd name="T102" fmla="*/ 173 h 1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173">
                            <a:moveTo>
                              <a:pt x="49" y="2"/>
                            </a:moveTo>
                            <a:cubicBezTo>
                              <a:pt x="50" y="5"/>
                              <a:pt x="53" y="12"/>
                              <a:pt x="55" y="13"/>
                            </a:cubicBezTo>
                            <a:cubicBezTo>
                              <a:pt x="59" y="17"/>
                              <a:pt x="68" y="15"/>
                              <a:pt x="68" y="22"/>
                            </a:cubicBezTo>
                            <a:cubicBezTo>
                              <a:pt x="68" y="23"/>
                              <a:pt x="67" y="24"/>
                              <a:pt x="66" y="24"/>
                            </a:cubicBezTo>
                            <a:cubicBezTo>
                              <a:pt x="63" y="24"/>
                              <a:pt x="61" y="22"/>
                              <a:pt x="59" y="22"/>
                            </a:cubicBezTo>
                            <a:cubicBezTo>
                              <a:pt x="54" y="22"/>
                              <a:pt x="55" y="26"/>
                              <a:pt x="53" y="26"/>
                            </a:cubicBezTo>
                            <a:cubicBezTo>
                              <a:pt x="51" y="27"/>
                              <a:pt x="50" y="25"/>
                              <a:pt x="48" y="26"/>
                            </a:cubicBezTo>
                            <a:cubicBezTo>
                              <a:pt x="45" y="27"/>
                              <a:pt x="40" y="32"/>
                              <a:pt x="40" y="36"/>
                            </a:cubicBezTo>
                            <a:cubicBezTo>
                              <a:pt x="40" y="38"/>
                              <a:pt x="46" y="41"/>
                              <a:pt x="50" y="42"/>
                            </a:cubicBezTo>
                            <a:cubicBezTo>
                              <a:pt x="53" y="44"/>
                              <a:pt x="48" y="47"/>
                              <a:pt x="45" y="46"/>
                            </a:cubicBezTo>
                            <a:cubicBezTo>
                              <a:pt x="39" y="47"/>
                              <a:pt x="40" y="52"/>
                              <a:pt x="42" y="50"/>
                            </a:cubicBezTo>
                            <a:cubicBezTo>
                              <a:pt x="47" y="47"/>
                              <a:pt x="47" y="63"/>
                              <a:pt x="47" y="70"/>
                            </a:cubicBezTo>
                            <a:cubicBezTo>
                              <a:pt x="47" y="75"/>
                              <a:pt x="42" y="77"/>
                              <a:pt x="41" y="80"/>
                            </a:cubicBezTo>
                            <a:cubicBezTo>
                              <a:pt x="41" y="86"/>
                              <a:pt x="42" y="89"/>
                              <a:pt x="42" y="93"/>
                            </a:cubicBezTo>
                            <a:cubicBezTo>
                              <a:pt x="42" y="98"/>
                              <a:pt x="36" y="102"/>
                              <a:pt x="35" y="106"/>
                            </a:cubicBezTo>
                            <a:cubicBezTo>
                              <a:pt x="32" y="114"/>
                              <a:pt x="30" y="127"/>
                              <a:pt x="28" y="134"/>
                            </a:cubicBezTo>
                            <a:cubicBezTo>
                              <a:pt x="24" y="146"/>
                              <a:pt x="22" y="159"/>
                              <a:pt x="15" y="166"/>
                            </a:cubicBezTo>
                            <a:cubicBezTo>
                              <a:pt x="13" y="168"/>
                              <a:pt x="12" y="173"/>
                              <a:pt x="10" y="173"/>
                            </a:cubicBezTo>
                            <a:cubicBezTo>
                              <a:pt x="3" y="173"/>
                              <a:pt x="0" y="159"/>
                              <a:pt x="0" y="153"/>
                            </a:cubicBezTo>
                            <a:cubicBezTo>
                              <a:pt x="0" y="144"/>
                              <a:pt x="9" y="138"/>
                              <a:pt x="9" y="129"/>
                            </a:cubicBezTo>
                            <a:cubicBezTo>
                              <a:pt x="9" y="120"/>
                              <a:pt x="8" y="118"/>
                              <a:pt x="9" y="114"/>
                            </a:cubicBezTo>
                            <a:cubicBezTo>
                              <a:pt x="11" y="111"/>
                              <a:pt x="8" y="108"/>
                              <a:pt x="8" y="105"/>
                            </a:cubicBezTo>
                            <a:cubicBezTo>
                              <a:pt x="8" y="104"/>
                              <a:pt x="10" y="103"/>
                              <a:pt x="10" y="101"/>
                            </a:cubicBezTo>
                            <a:cubicBezTo>
                              <a:pt x="6" y="100"/>
                              <a:pt x="1" y="101"/>
                              <a:pt x="1" y="94"/>
                            </a:cubicBezTo>
                            <a:cubicBezTo>
                              <a:pt x="1" y="89"/>
                              <a:pt x="4" y="82"/>
                              <a:pt x="6" y="76"/>
                            </a:cubicBezTo>
                            <a:cubicBezTo>
                              <a:pt x="7" y="73"/>
                              <a:pt x="9" y="73"/>
                              <a:pt x="7" y="68"/>
                            </a:cubicBezTo>
                            <a:cubicBezTo>
                              <a:pt x="5" y="63"/>
                              <a:pt x="5" y="62"/>
                              <a:pt x="5" y="56"/>
                            </a:cubicBezTo>
                            <a:cubicBezTo>
                              <a:pt x="5" y="49"/>
                              <a:pt x="14" y="47"/>
                              <a:pt x="17" y="42"/>
                            </a:cubicBezTo>
                            <a:cubicBezTo>
                              <a:pt x="19" y="37"/>
                              <a:pt x="20" y="28"/>
                              <a:pt x="20" y="24"/>
                            </a:cubicBezTo>
                            <a:cubicBezTo>
                              <a:pt x="20" y="21"/>
                              <a:pt x="21" y="20"/>
                              <a:pt x="22" y="18"/>
                            </a:cubicBezTo>
                            <a:cubicBezTo>
                              <a:pt x="25" y="13"/>
                              <a:pt x="37" y="0"/>
                              <a:pt x="43" y="0"/>
                            </a:cubicBezTo>
                            <a:cubicBezTo>
                              <a:pt x="46" y="0"/>
                              <a:pt x="48" y="2"/>
                              <a:pt x="49" y="2"/>
                            </a:cubicBezTo>
                            <a:close/>
                          </a:path>
                        </a:pathLst>
                      </a:custGeom>
                      <a:solidFill>
                        <a:schemeClr val="bg1"/>
                      </a:solidFill>
                      <a:ln w="6350" algn="ctr">
                        <a:solidFill>
                          <a:srgbClr val="92D050"/>
                        </a:solidFill>
                        <a:round/>
                        <a:headEnd/>
                        <a:tailEnd/>
                      </a:ln>
                    </p:spPr>
                    <p:txBody>
                      <a:bodyPr/>
                      <a:lstStyle/>
                      <a:p>
                        <a:pPr algn="ctr"/>
                        <a:r>
                          <a:rPr lang="es-ES_tradnl" sz="900">
                            <a:solidFill>
                              <a:prstClr val="black"/>
                            </a:solidFill>
                            <a:latin typeface="Cambria"/>
                            <a:ea typeface="Times New Roman"/>
                            <a:cs typeface="Times New Roman"/>
                          </a:rPr>
                          <a:t> </a:t>
                        </a:r>
                        <a:endParaRPr lang="es-CO" sz="900">
                          <a:solidFill>
                            <a:prstClr val="black"/>
                          </a:solidFill>
                          <a:latin typeface="Cambria"/>
                          <a:ea typeface="MS Mincho"/>
                          <a:cs typeface="Times New Roman"/>
                        </a:endParaRPr>
                      </a:p>
                    </p:txBody>
                  </p:sp>
                  <p:sp>
                    <p:nvSpPr>
                      <p:cNvPr id="26" name="Freeform 6"/>
                      <p:cNvSpPr>
                        <a:spLocks/>
                      </p:cNvSpPr>
                      <p:nvPr/>
                    </p:nvSpPr>
                    <p:spPr bwMode="auto">
                      <a:xfrm>
                        <a:off x="2776590" y="61912"/>
                        <a:ext cx="249238" cy="347663"/>
                      </a:xfrm>
                      <a:custGeom>
                        <a:avLst/>
                        <a:gdLst>
                          <a:gd name="T0" fmla="*/ 2147483647 w 34"/>
                          <a:gd name="T1" fmla="*/ 0 h 58"/>
                          <a:gd name="T2" fmla="*/ 2147483647 w 34"/>
                          <a:gd name="T3" fmla="*/ 2147483647 h 58"/>
                          <a:gd name="T4" fmla="*/ 2147483647 w 34"/>
                          <a:gd name="T5" fmla="*/ 2147483647 h 58"/>
                          <a:gd name="T6" fmla="*/ 2147483647 w 34"/>
                          <a:gd name="T7" fmla="*/ 2147483647 h 58"/>
                          <a:gd name="T8" fmla="*/ 2147483647 w 34"/>
                          <a:gd name="T9" fmla="*/ 2147483647 h 58"/>
                          <a:gd name="T10" fmla="*/ 0 w 34"/>
                          <a:gd name="T11" fmla="*/ 2147483647 h 58"/>
                          <a:gd name="T12" fmla="*/ 2147483647 w 34"/>
                          <a:gd name="T13" fmla="*/ 2147483647 h 58"/>
                          <a:gd name="T14" fmla="*/ 0 w 34"/>
                          <a:gd name="T15" fmla="*/ 2147483647 h 58"/>
                          <a:gd name="T16" fmla="*/ 2147483647 w 34"/>
                          <a:gd name="T17" fmla="*/ 2147483647 h 58"/>
                          <a:gd name="T18" fmla="*/ 2147483647 w 34"/>
                          <a:gd name="T19" fmla="*/ 2147483647 h 58"/>
                          <a:gd name="T20" fmla="*/ 2147483647 w 34"/>
                          <a:gd name="T21" fmla="*/ 2147483647 h 58"/>
                          <a:gd name="T22" fmla="*/ 2147483647 w 34"/>
                          <a:gd name="T23" fmla="*/ 2147483647 h 58"/>
                          <a:gd name="T24" fmla="*/ 2147483647 w 34"/>
                          <a:gd name="T25" fmla="*/ 2147483647 h 58"/>
                          <a:gd name="T26" fmla="*/ 2147483647 w 34"/>
                          <a:gd name="T27" fmla="*/ 2147483647 h 58"/>
                          <a:gd name="T28" fmla="*/ 2147483647 w 34"/>
                          <a:gd name="T29" fmla="*/ 2147483647 h 58"/>
                          <a:gd name="T30" fmla="*/ 2147483647 w 34"/>
                          <a:gd name="T31" fmla="*/ 2147483647 h 58"/>
                          <a:gd name="T32" fmla="*/ 2147483647 w 34"/>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58"/>
                          <a:gd name="T53" fmla="*/ 34 w 34"/>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58">
                            <a:moveTo>
                              <a:pt x="25" y="0"/>
                            </a:moveTo>
                            <a:lnTo>
                              <a:pt x="22" y="12"/>
                            </a:lnTo>
                            <a:lnTo>
                              <a:pt x="14" y="14"/>
                            </a:lnTo>
                            <a:lnTo>
                              <a:pt x="5" y="16"/>
                            </a:lnTo>
                            <a:lnTo>
                              <a:pt x="3" y="26"/>
                            </a:lnTo>
                            <a:lnTo>
                              <a:pt x="0" y="32"/>
                            </a:lnTo>
                            <a:lnTo>
                              <a:pt x="1" y="40"/>
                            </a:lnTo>
                            <a:lnTo>
                              <a:pt x="0" y="50"/>
                            </a:lnTo>
                            <a:lnTo>
                              <a:pt x="1" y="58"/>
                            </a:lnTo>
                            <a:lnTo>
                              <a:pt x="13" y="55"/>
                            </a:lnTo>
                            <a:lnTo>
                              <a:pt x="22" y="48"/>
                            </a:lnTo>
                            <a:lnTo>
                              <a:pt x="29" y="42"/>
                            </a:lnTo>
                            <a:lnTo>
                              <a:pt x="29" y="35"/>
                            </a:lnTo>
                            <a:lnTo>
                              <a:pt x="27" y="28"/>
                            </a:lnTo>
                            <a:lnTo>
                              <a:pt x="34" y="24"/>
                            </a:lnTo>
                            <a:lnTo>
                              <a:pt x="29" y="18"/>
                            </a:lnTo>
                            <a:lnTo>
                              <a:pt x="25" y="0"/>
                            </a:lnTo>
                            <a:close/>
                          </a:path>
                        </a:pathLst>
                      </a:custGeom>
                      <a:solidFill>
                        <a:schemeClr val="bg1"/>
                      </a:solidFill>
                      <a:ln w="6350" algn="ctr">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MS Mincho"/>
                          <a:cs typeface="Times New Roman"/>
                        </a:endParaRPr>
                      </a:p>
                    </p:txBody>
                  </p:sp>
                  <p:sp>
                    <p:nvSpPr>
                      <p:cNvPr id="27" name="Freeform 77"/>
                      <p:cNvSpPr>
                        <a:spLocks/>
                      </p:cNvSpPr>
                      <p:nvPr/>
                    </p:nvSpPr>
                    <p:spPr bwMode="auto">
                      <a:xfrm>
                        <a:off x="5143553" y="2000250"/>
                        <a:ext cx="1308100" cy="1169987"/>
                      </a:xfrm>
                      <a:custGeom>
                        <a:avLst/>
                        <a:gdLst>
                          <a:gd name="T0" fmla="*/ 2147483647 w 708"/>
                          <a:gd name="T1" fmla="*/ 2147483647 h 681"/>
                          <a:gd name="T2" fmla="*/ 2147483647 w 708"/>
                          <a:gd name="T3" fmla="*/ 2147483647 h 681"/>
                          <a:gd name="T4" fmla="*/ 2147483647 w 708"/>
                          <a:gd name="T5" fmla="*/ 2147483647 h 681"/>
                          <a:gd name="T6" fmla="*/ 2147483647 w 708"/>
                          <a:gd name="T7" fmla="*/ 2147483647 h 681"/>
                          <a:gd name="T8" fmla="*/ 2147483647 w 708"/>
                          <a:gd name="T9" fmla="*/ 2147483647 h 681"/>
                          <a:gd name="T10" fmla="*/ 2147483647 w 708"/>
                          <a:gd name="T11" fmla="*/ 2147483647 h 681"/>
                          <a:gd name="T12" fmla="*/ 2147483647 w 708"/>
                          <a:gd name="T13" fmla="*/ 2147483647 h 681"/>
                          <a:gd name="T14" fmla="*/ 2147483647 w 708"/>
                          <a:gd name="T15" fmla="*/ 2147483647 h 681"/>
                          <a:gd name="T16" fmla="*/ 2147483647 w 708"/>
                          <a:gd name="T17" fmla="*/ 0 h 681"/>
                          <a:gd name="T18" fmla="*/ 2147483647 w 708"/>
                          <a:gd name="T19" fmla="*/ 2147483647 h 681"/>
                          <a:gd name="T20" fmla="*/ 2147483647 w 708"/>
                          <a:gd name="T21" fmla="*/ 2147483647 h 681"/>
                          <a:gd name="T22" fmla="*/ 2147483647 w 708"/>
                          <a:gd name="T23" fmla="*/ 2147483647 h 681"/>
                          <a:gd name="T24" fmla="*/ 2147483647 w 708"/>
                          <a:gd name="T25" fmla="*/ 2147483647 h 681"/>
                          <a:gd name="T26" fmla="*/ 2147483647 w 708"/>
                          <a:gd name="T27" fmla="*/ 2147483647 h 681"/>
                          <a:gd name="T28" fmla="*/ 2147483647 w 708"/>
                          <a:gd name="T29" fmla="*/ 2147483647 h 681"/>
                          <a:gd name="T30" fmla="*/ 2147483647 w 708"/>
                          <a:gd name="T31" fmla="*/ 2147483647 h 681"/>
                          <a:gd name="T32" fmla="*/ 2147483647 w 708"/>
                          <a:gd name="T33" fmla="*/ 2147483647 h 681"/>
                          <a:gd name="T34" fmla="*/ 2147483647 w 708"/>
                          <a:gd name="T35" fmla="*/ 2147483647 h 681"/>
                          <a:gd name="T36" fmla="*/ 2147483647 w 708"/>
                          <a:gd name="T37" fmla="*/ 2147483647 h 681"/>
                          <a:gd name="T38" fmla="*/ 2147483647 w 708"/>
                          <a:gd name="T39" fmla="*/ 2147483647 h 681"/>
                          <a:gd name="T40" fmla="*/ 2147483647 w 708"/>
                          <a:gd name="T41" fmla="*/ 2147483647 h 681"/>
                          <a:gd name="T42" fmla="*/ 2147483647 w 708"/>
                          <a:gd name="T43" fmla="*/ 2147483647 h 681"/>
                          <a:gd name="T44" fmla="*/ 2147483647 w 708"/>
                          <a:gd name="T45" fmla="*/ 2147483647 h 681"/>
                          <a:gd name="T46" fmla="*/ 2147483647 w 708"/>
                          <a:gd name="T47" fmla="*/ 2147483647 h 681"/>
                          <a:gd name="T48" fmla="*/ 2147483647 w 708"/>
                          <a:gd name="T49" fmla="*/ 2147483647 h 681"/>
                          <a:gd name="T50" fmla="*/ 2147483647 w 708"/>
                          <a:gd name="T51" fmla="*/ 2147483647 h 681"/>
                          <a:gd name="T52" fmla="*/ 2147483647 w 708"/>
                          <a:gd name="T53" fmla="*/ 2147483647 h 681"/>
                          <a:gd name="T54" fmla="*/ 2147483647 w 708"/>
                          <a:gd name="T55" fmla="*/ 2147483647 h 681"/>
                          <a:gd name="T56" fmla="*/ 2147483647 w 708"/>
                          <a:gd name="T57" fmla="*/ 2147483647 h 681"/>
                          <a:gd name="T58" fmla="*/ 2147483647 w 708"/>
                          <a:gd name="T59" fmla="*/ 2147483647 h 681"/>
                          <a:gd name="T60" fmla="*/ 2147483647 w 708"/>
                          <a:gd name="T61" fmla="*/ 2147483647 h 681"/>
                          <a:gd name="T62" fmla="*/ 2147483647 w 708"/>
                          <a:gd name="T63" fmla="*/ 2147483647 h 681"/>
                          <a:gd name="T64" fmla="*/ 2147483647 w 708"/>
                          <a:gd name="T65" fmla="*/ 2147483647 h 681"/>
                          <a:gd name="T66" fmla="*/ 2147483647 w 708"/>
                          <a:gd name="T67" fmla="*/ 2147483647 h 681"/>
                          <a:gd name="T68" fmla="*/ 2147483647 w 708"/>
                          <a:gd name="T69" fmla="*/ 2147483647 h 681"/>
                          <a:gd name="T70" fmla="*/ 2147483647 w 708"/>
                          <a:gd name="T71" fmla="*/ 2147483647 h 681"/>
                          <a:gd name="T72" fmla="*/ 2147483647 w 708"/>
                          <a:gd name="T73" fmla="*/ 2147483647 h 681"/>
                          <a:gd name="T74" fmla="*/ 2147483647 w 708"/>
                          <a:gd name="T75" fmla="*/ 2147483647 h 681"/>
                          <a:gd name="T76" fmla="*/ 2147483647 w 708"/>
                          <a:gd name="T77" fmla="*/ 2147483647 h 681"/>
                          <a:gd name="T78" fmla="*/ 2147483647 w 708"/>
                          <a:gd name="T79" fmla="*/ 2147483647 h 681"/>
                          <a:gd name="T80" fmla="*/ 2147483647 w 708"/>
                          <a:gd name="T81" fmla="*/ 2147483647 h 681"/>
                          <a:gd name="T82" fmla="*/ 2147483647 w 708"/>
                          <a:gd name="T83" fmla="*/ 2147483647 h 681"/>
                          <a:gd name="T84" fmla="*/ 2147483647 w 708"/>
                          <a:gd name="T85" fmla="*/ 2147483647 h 681"/>
                          <a:gd name="T86" fmla="*/ 2147483647 w 708"/>
                          <a:gd name="T87" fmla="*/ 2147483647 h 681"/>
                          <a:gd name="T88" fmla="*/ 2147483647 w 708"/>
                          <a:gd name="T89" fmla="*/ 2147483647 h 681"/>
                          <a:gd name="T90" fmla="*/ 2147483647 w 708"/>
                          <a:gd name="T91" fmla="*/ 2147483647 h 681"/>
                          <a:gd name="T92" fmla="*/ 2147483647 w 708"/>
                          <a:gd name="T93" fmla="*/ 2147483647 h 681"/>
                          <a:gd name="T94" fmla="*/ 2147483647 w 708"/>
                          <a:gd name="T95" fmla="*/ 2147483647 h 681"/>
                          <a:gd name="T96" fmla="*/ 2147483647 w 708"/>
                          <a:gd name="T97" fmla="*/ 2147483647 h 681"/>
                          <a:gd name="T98" fmla="*/ 2147483647 w 708"/>
                          <a:gd name="T99" fmla="*/ 2147483647 h 681"/>
                          <a:gd name="T100" fmla="*/ 2147483647 w 708"/>
                          <a:gd name="T101" fmla="*/ 2147483647 h 681"/>
                          <a:gd name="T102" fmla="*/ 2147483647 w 708"/>
                          <a:gd name="T103" fmla="*/ 2147483647 h 681"/>
                          <a:gd name="T104" fmla="*/ 2147483647 w 708"/>
                          <a:gd name="T105" fmla="*/ 2147483647 h 681"/>
                          <a:gd name="T106" fmla="*/ 2147483647 w 708"/>
                          <a:gd name="T107" fmla="*/ 2147483647 h 681"/>
                          <a:gd name="T108" fmla="*/ 2147483647 w 708"/>
                          <a:gd name="T109" fmla="*/ 2147483647 h 681"/>
                          <a:gd name="T110" fmla="*/ 2147483647 w 708"/>
                          <a:gd name="T111" fmla="*/ 2147483647 h 681"/>
                          <a:gd name="T112" fmla="*/ 2147483647 w 708"/>
                          <a:gd name="T113" fmla="*/ 2147483647 h 681"/>
                          <a:gd name="T114" fmla="*/ 2147483647 w 708"/>
                          <a:gd name="T115" fmla="*/ 2147483647 h 681"/>
                          <a:gd name="T116" fmla="*/ 2147483647 w 708"/>
                          <a:gd name="T117" fmla="*/ 2147483647 h 6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8"/>
                          <a:gd name="T178" fmla="*/ 0 h 681"/>
                          <a:gd name="T179" fmla="*/ 708 w 708"/>
                          <a:gd name="T180" fmla="*/ 681 h 6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8" h="681">
                            <a:moveTo>
                              <a:pt x="318" y="44"/>
                            </a:moveTo>
                            <a:lnTo>
                              <a:pt x="322" y="39"/>
                            </a:lnTo>
                            <a:lnTo>
                              <a:pt x="327" y="39"/>
                            </a:lnTo>
                            <a:lnTo>
                              <a:pt x="331" y="35"/>
                            </a:lnTo>
                            <a:lnTo>
                              <a:pt x="336" y="39"/>
                            </a:lnTo>
                            <a:lnTo>
                              <a:pt x="340" y="39"/>
                            </a:lnTo>
                            <a:lnTo>
                              <a:pt x="345" y="44"/>
                            </a:lnTo>
                            <a:lnTo>
                              <a:pt x="349" y="44"/>
                            </a:lnTo>
                            <a:lnTo>
                              <a:pt x="354" y="44"/>
                            </a:lnTo>
                            <a:lnTo>
                              <a:pt x="358" y="48"/>
                            </a:lnTo>
                            <a:lnTo>
                              <a:pt x="363" y="44"/>
                            </a:lnTo>
                            <a:lnTo>
                              <a:pt x="367" y="44"/>
                            </a:lnTo>
                            <a:lnTo>
                              <a:pt x="367" y="39"/>
                            </a:lnTo>
                            <a:lnTo>
                              <a:pt x="372" y="39"/>
                            </a:lnTo>
                            <a:lnTo>
                              <a:pt x="372" y="35"/>
                            </a:lnTo>
                            <a:lnTo>
                              <a:pt x="376" y="35"/>
                            </a:lnTo>
                            <a:lnTo>
                              <a:pt x="376" y="31"/>
                            </a:lnTo>
                            <a:lnTo>
                              <a:pt x="381" y="31"/>
                            </a:lnTo>
                            <a:lnTo>
                              <a:pt x="385" y="26"/>
                            </a:lnTo>
                            <a:lnTo>
                              <a:pt x="390" y="22"/>
                            </a:lnTo>
                            <a:lnTo>
                              <a:pt x="394" y="22"/>
                            </a:lnTo>
                            <a:lnTo>
                              <a:pt x="399" y="22"/>
                            </a:lnTo>
                            <a:lnTo>
                              <a:pt x="403" y="26"/>
                            </a:lnTo>
                            <a:lnTo>
                              <a:pt x="408" y="26"/>
                            </a:lnTo>
                            <a:lnTo>
                              <a:pt x="412" y="26"/>
                            </a:lnTo>
                            <a:lnTo>
                              <a:pt x="417" y="26"/>
                            </a:lnTo>
                            <a:lnTo>
                              <a:pt x="421" y="26"/>
                            </a:lnTo>
                            <a:lnTo>
                              <a:pt x="426" y="26"/>
                            </a:lnTo>
                            <a:lnTo>
                              <a:pt x="430" y="26"/>
                            </a:lnTo>
                            <a:lnTo>
                              <a:pt x="430" y="31"/>
                            </a:lnTo>
                            <a:lnTo>
                              <a:pt x="435" y="31"/>
                            </a:lnTo>
                            <a:lnTo>
                              <a:pt x="439" y="31"/>
                            </a:lnTo>
                            <a:lnTo>
                              <a:pt x="443" y="31"/>
                            </a:lnTo>
                            <a:lnTo>
                              <a:pt x="448" y="35"/>
                            </a:lnTo>
                            <a:lnTo>
                              <a:pt x="452" y="35"/>
                            </a:lnTo>
                            <a:lnTo>
                              <a:pt x="457" y="35"/>
                            </a:lnTo>
                            <a:lnTo>
                              <a:pt x="461" y="35"/>
                            </a:lnTo>
                            <a:lnTo>
                              <a:pt x="466" y="35"/>
                            </a:lnTo>
                            <a:lnTo>
                              <a:pt x="470" y="35"/>
                            </a:lnTo>
                            <a:lnTo>
                              <a:pt x="475" y="35"/>
                            </a:lnTo>
                            <a:lnTo>
                              <a:pt x="479" y="35"/>
                            </a:lnTo>
                            <a:lnTo>
                              <a:pt x="484" y="35"/>
                            </a:lnTo>
                            <a:lnTo>
                              <a:pt x="488" y="31"/>
                            </a:lnTo>
                            <a:lnTo>
                              <a:pt x="493" y="31"/>
                            </a:lnTo>
                            <a:lnTo>
                              <a:pt x="497" y="31"/>
                            </a:lnTo>
                            <a:lnTo>
                              <a:pt x="502" y="31"/>
                            </a:lnTo>
                            <a:lnTo>
                              <a:pt x="506" y="31"/>
                            </a:lnTo>
                            <a:lnTo>
                              <a:pt x="511" y="26"/>
                            </a:lnTo>
                            <a:lnTo>
                              <a:pt x="515" y="26"/>
                            </a:lnTo>
                            <a:lnTo>
                              <a:pt x="515" y="22"/>
                            </a:lnTo>
                            <a:lnTo>
                              <a:pt x="520" y="26"/>
                            </a:lnTo>
                            <a:lnTo>
                              <a:pt x="524" y="26"/>
                            </a:lnTo>
                            <a:lnTo>
                              <a:pt x="529" y="26"/>
                            </a:lnTo>
                            <a:lnTo>
                              <a:pt x="533" y="26"/>
                            </a:lnTo>
                            <a:lnTo>
                              <a:pt x="538" y="26"/>
                            </a:lnTo>
                            <a:lnTo>
                              <a:pt x="542" y="26"/>
                            </a:lnTo>
                            <a:lnTo>
                              <a:pt x="547" y="22"/>
                            </a:lnTo>
                            <a:lnTo>
                              <a:pt x="551" y="22"/>
                            </a:lnTo>
                            <a:lnTo>
                              <a:pt x="556" y="22"/>
                            </a:lnTo>
                            <a:lnTo>
                              <a:pt x="560" y="22"/>
                            </a:lnTo>
                            <a:lnTo>
                              <a:pt x="565" y="22"/>
                            </a:lnTo>
                            <a:lnTo>
                              <a:pt x="578" y="18"/>
                            </a:lnTo>
                            <a:lnTo>
                              <a:pt x="582" y="18"/>
                            </a:lnTo>
                            <a:lnTo>
                              <a:pt x="587" y="18"/>
                            </a:lnTo>
                            <a:lnTo>
                              <a:pt x="591" y="18"/>
                            </a:lnTo>
                            <a:lnTo>
                              <a:pt x="596" y="18"/>
                            </a:lnTo>
                            <a:lnTo>
                              <a:pt x="600" y="18"/>
                            </a:lnTo>
                            <a:lnTo>
                              <a:pt x="605" y="18"/>
                            </a:lnTo>
                            <a:lnTo>
                              <a:pt x="609" y="18"/>
                            </a:lnTo>
                            <a:lnTo>
                              <a:pt x="618" y="18"/>
                            </a:lnTo>
                            <a:lnTo>
                              <a:pt x="623" y="13"/>
                            </a:lnTo>
                            <a:lnTo>
                              <a:pt x="627" y="9"/>
                            </a:lnTo>
                            <a:lnTo>
                              <a:pt x="632" y="5"/>
                            </a:lnTo>
                            <a:lnTo>
                              <a:pt x="632" y="0"/>
                            </a:lnTo>
                            <a:lnTo>
                              <a:pt x="636" y="0"/>
                            </a:lnTo>
                            <a:lnTo>
                              <a:pt x="645" y="0"/>
                            </a:lnTo>
                            <a:lnTo>
                              <a:pt x="650" y="0"/>
                            </a:lnTo>
                            <a:lnTo>
                              <a:pt x="654" y="0"/>
                            </a:lnTo>
                            <a:lnTo>
                              <a:pt x="659" y="0"/>
                            </a:lnTo>
                            <a:lnTo>
                              <a:pt x="663" y="0"/>
                            </a:lnTo>
                            <a:lnTo>
                              <a:pt x="668" y="0"/>
                            </a:lnTo>
                            <a:lnTo>
                              <a:pt x="672" y="0"/>
                            </a:lnTo>
                            <a:lnTo>
                              <a:pt x="681" y="0"/>
                            </a:lnTo>
                            <a:lnTo>
                              <a:pt x="681" y="5"/>
                            </a:lnTo>
                            <a:lnTo>
                              <a:pt x="690" y="9"/>
                            </a:lnTo>
                            <a:lnTo>
                              <a:pt x="695" y="9"/>
                            </a:lnTo>
                            <a:lnTo>
                              <a:pt x="699" y="13"/>
                            </a:lnTo>
                            <a:lnTo>
                              <a:pt x="703" y="18"/>
                            </a:lnTo>
                            <a:lnTo>
                              <a:pt x="708" y="22"/>
                            </a:lnTo>
                            <a:lnTo>
                              <a:pt x="708" y="26"/>
                            </a:lnTo>
                            <a:lnTo>
                              <a:pt x="708" y="31"/>
                            </a:lnTo>
                            <a:lnTo>
                              <a:pt x="703" y="31"/>
                            </a:lnTo>
                            <a:lnTo>
                              <a:pt x="703" y="35"/>
                            </a:lnTo>
                            <a:lnTo>
                              <a:pt x="703" y="39"/>
                            </a:lnTo>
                            <a:lnTo>
                              <a:pt x="703" y="44"/>
                            </a:lnTo>
                            <a:lnTo>
                              <a:pt x="703" y="48"/>
                            </a:lnTo>
                            <a:lnTo>
                              <a:pt x="703" y="52"/>
                            </a:lnTo>
                            <a:lnTo>
                              <a:pt x="703" y="57"/>
                            </a:lnTo>
                            <a:lnTo>
                              <a:pt x="703" y="61"/>
                            </a:lnTo>
                            <a:lnTo>
                              <a:pt x="703" y="65"/>
                            </a:lnTo>
                            <a:lnTo>
                              <a:pt x="703" y="70"/>
                            </a:lnTo>
                            <a:lnTo>
                              <a:pt x="699" y="74"/>
                            </a:lnTo>
                            <a:lnTo>
                              <a:pt x="695" y="78"/>
                            </a:lnTo>
                            <a:lnTo>
                              <a:pt x="695" y="83"/>
                            </a:lnTo>
                            <a:lnTo>
                              <a:pt x="690" y="83"/>
                            </a:lnTo>
                            <a:lnTo>
                              <a:pt x="690" y="87"/>
                            </a:lnTo>
                            <a:lnTo>
                              <a:pt x="686" y="87"/>
                            </a:lnTo>
                            <a:lnTo>
                              <a:pt x="686" y="91"/>
                            </a:lnTo>
                            <a:lnTo>
                              <a:pt x="681" y="91"/>
                            </a:lnTo>
                            <a:lnTo>
                              <a:pt x="681" y="96"/>
                            </a:lnTo>
                            <a:lnTo>
                              <a:pt x="677" y="96"/>
                            </a:lnTo>
                            <a:lnTo>
                              <a:pt x="677" y="100"/>
                            </a:lnTo>
                            <a:lnTo>
                              <a:pt x="672" y="104"/>
                            </a:lnTo>
                            <a:lnTo>
                              <a:pt x="672" y="109"/>
                            </a:lnTo>
                            <a:lnTo>
                              <a:pt x="672" y="113"/>
                            </a:lnTo>
                            <a:lnTo>
                              <a:pt x="672" y="117"/>
                            </a:lnTo>
                            <a:lnTo>
                              <a:pt x="672" y="122"/>
                            </a:lnTo>
                            <a:lnTo>
                              <a:pt x="672" y="126"/>
                            </a:lnTo>
                            <a:lnTo>
                              <a:pt x="672" y="130"/>
                            </a:lnTo>
                            <a:lnTo>
                              <a:pt x="672" y="135"/>
                            </a:lnTo>
                            <a:lnTo>
                              <a:pt x="672" y="139"/>
                            </a:lnTo>
                            <a:lnTo>
                              <a:pt x="677" y="143"/>
                            </a:lnTo>
                            <a:lnTo>
                              <a:pt x="677" y="148"/>
                            </a:lnTo>
                            <a:lnTo>
                              <a:pt x="677" y="152"/>
                            </a:lnTo>
                            <a:lnTo>
                              <a:pt x="672" y="161"/>
                            </a:lnTo>
                            <a:lnTo>
                              <a:pt x="668" y="165"/>
                            </a:lnTo>
                            <a:lnTo>
                              <a:pt x="663" y="169"/>
                            </a:lnTo>
                            <a:lnTo>
                              <a:pt x="659" y="169"/>
                            </a:lnTo>
                            <a:lnTo>
                              <a:pt x="654" y="174"/>
                            </a:lnTo>
                            <a:lnTo>
                              <a:pt x="650" y="178"/>
                            </a:lnTo>
                            <a:lnTo>
                              <a:pt x="645" y="178"/>
                            </a:lnTo>
                            <a:lnTo>
                              <a:pt x="641" y="182"/>
                            </a:lnTo>
                            <a:lnTo>
                              <a:pt x="636" y="182"/>
                            </a:lnTo>
                            <a:lnTo>
                              <a:pt x="632" y="187"/>
                            </a:lnTo>
                            <a:lnTo>
                              <a:pt x="627" y="195"/>
                            </a:lnTo>
                            <a:lnTo>
                              <a:pt x="632" y="195"/>
                            </a:lnTo>
                            <a:lnTo>
                              <a:pt x="632" y="204"/>
                            </a:lnTo>
                            <a:lnTo>
                              <a:pt x="632" y="208"/>
                            </a:lnTo>
                            <a:lnTo>
                              <a:pt x="632" y="213"/>
                            </a:lnTo>
                            <a:lnTo>
                              <a:pt x="632" y="217"/>
                            </a:lnTo>
                            <a:lnTo>
                              <a:pt x="632" y="221"/>
                            </a:lnTo>
                            <a:lnTo>
                              <a:pt x="632" y="226"/>
                            </a:lnTo>
                            <a:lnTo>
                              <a:pt x="632" y="230"/>
                            </a:lnTo>
                            <a:lnTo>
                              <a:pt x="632" y="234"/>
                            </a:lnTo>
                            <a:lnTo>
                              <a:pt x="632" y="239"/>
                            </a:lnTo>
                            <a:lnTo>
                              <a:pt x="632" y="243"/>
                            </a:lnTo>
                            <a:lnTo>
                              <a:pt x="636" y="247"/>
                            </a:lnTo>
                            <a:lnTo>
                              <a:pt x="632" y="252"/>
                            </a:lnTo>
                            <a:lnTo>
                              <a:pt x="632" y="256"/>
                            </a:lnTo>
                            <a:lnTo>
                              <a:pt x="632" y="260"/>
                            </a:lnTo>
                            <a:lnTo>
                              <a:pt x="632" y="265"/>
                            </a:lnTo>
                            <a:lnTo>
                              <a:pt x="632" y="269"/>
                            </a:lnTo>
                            <a:lnTo>
                              <a:pt x="632" y="273"/>
                            </a:lnTo>
                            <a:lnTo>
                              <a:pt x="632" y="278"/>
                            </a:lnTo>
                            <a:lnTo>
                              <a:pt x="632" y="282"/>
                            </a:lnTo>
                            <a:lnTo>
                              <a:pt x="632" y="286"/>
                            </a:lnTo>
                            <a:lnTo>
                              <a:pt x="632" y="291"/>
                            </a:lnTo>
                            <a:lnTo>
                              <a:pt x="632" y="299"/>
                            </a:lnTo>
                            <a:lnTo>
                              <a:pt x="632" y="304"/>
                            </a:lnTo>
                            <a:lnTo>
                              <a:pt x="632" y="308"/>
                            </a:lnTo>
                            <a:lnTo>
                              <a:pt x="632" y="312"/>
                            </a:lnTo>
                            <a:lnTo>
                              <a:pt x="632" y="317"/>
                            </a:lnTo>
                            <a:lnTo>
                              <a:pt x="632" y="321"/>
                            </a:lnTo>
                            <a:lnTo>
                              <a:pt x="632" y="325"/>
                            </a:lnTo>
                            <a:lnTo>
                              <a:pt x="627" y="330"/>
                            </a:lnTo>
                            <a:lnTo>
                              <a:pt x="627" y="338"/>
                            </a:lnTo>
                            <a:lnTo>
                              <a:pt x="627" y="343"/>
                            </a:lnTo>
                            <a:lnTo>
                              <a:pt x="632" y="347"/>
                            </a:lnTo>
                            <a:lnTo>
                              <a:pt x="636" y="351"/>
                            </a:lnTo>
                            <a:lnTo>
                              <a:pt x="641" y="356"/>
                            </a:lnTo>
                            <a:lnTo>
                              <a:pt x="641" y="360"/>
                            </a:lnTo>
                            <a:lnTo>
                              <a:pt x="641" y="365"/>
                            </a:lnTo>
                            <a:lnTo>
                              <a:pt x="645" y="369"/>
                            </a:lnTo>
                            <a:lnTo>
                              <a:pt x="645" y="373"/>
                            </a:lnTo>
                            <a:lnTo>
                              <a:pt x="645" y="382"/>
                            </a:lnTo>
                            <a:lnTo>
                              <a:pt x="645" y="386"/>
                            </a:lnTo>
                            <a:lnTo>
                              <a:pt x="645" y="391"/>
                            </a:lnTo>
                            <a:lnTo>
                              <a:pt x="645" y="395"/>
                            </a:lnTo>
                            <a:lnTo>
                              <a:pt x="645" y="399"/>
                            </a:lnTo>
                            <a:lnTo>
                              <a:pt x="645" y="404"/>
                            </a:lnTo>
                            <a:lnTo>
                              <a:pt x="645" y="408"/>
                            </a:lnTo>
                            <a:lnTo>
                              <a:pt x="645" y="417"/>
                            </a:lnTo>
                            <a:lnTo>
                              <a:pt x="650" y="421"/>
                            </a:lnTo>
                            <a:lnTo>
                              <a:pt x="650" y="425"/>
                            </a:lnTo>
                            <a:lnTo>
                              <a:pt x="654" y="430"/>
                            </a:lnTo>
                            <a:lnTo>
                              <a:pt x="659" y="434"/>
                            </a:lnTo>
                            <a:lnTo>
                              <a:pt x="659" y="438"/>
                            </a:lnTo>
                            <a:lnTo>
                              <a:pt x="654" y="443"/>
                            </a:lnTo>
                            <a:lnTo>
                              <a:pt x="650" y="443"/>
                            </a:lnTo>
                            <a:lnTo>
                              <a:pt x="650" y="447"/>
                            </a:lnTo>
                            <a:lnTo>
                              <a:pt x="645" y="447"/>
                            </a:lnTo>
                            <a:lnTo>
                              <a:pt x="641" y="451"/>
                            </a:lnTo>
                            <a:lnTo>
                              <a:pt x="641" y="456"/>
                            </a:lnTo>
                            <a:lnTo>
                              <a:pt x="636" y="456"/>
                            </a:lnTo>
                            <a:lnTo>
                              <a:pt x="632" y="456"/>
                            </a:lnTo>
                            <a:lnTo>
                              <a:pt x="632" y="460"/>
                            </a:lnTo>
                            <a:lnTo>
                              <a:pt x="627" y="460"/>
                            </a:lnTo>
                            <a:lnTo>
                              <a:pt x="623" y="460"/>
                            </a:lnTo>
                            <a:lnTo>
                              <a:pt x="623" y="456"/>
                            </a:lnTo>
                            <a:lnTo>
                              <a:pt x="618" y="456"/>
                            </a:lnTo>
                            <a:lnTo>
                              <a:pt x="618" y="451"/>
                            </a:lnTo>
                            <a:lnTo>
                              <a:pt x="614" y="451"/>
                            </a:lnTo>
                            <a:lnTo>
                              <a:pt x="609" y="451"/>
                            </a:lnTo>
                            <a:lnTo>
                              <a:pt x="609" y="447"/>
                            </a:lnTo>
                            <a:lnTo>
                              <a:pt x="605" y="447"/>
                            </a:lnTo>
                            <a:lnTo>
                              <a:pt x="605" y="443"/>
                            </a:lnTo>
                            <a:lnTo>
                              <a:pt x="600" y="443"/>
                            </a:lnTo>
                            <a:lnTo>
                              <a:pt x="600" y="447"/>
                            </a:lnTo>
                            <a:lnTo>
                              <a:pt x="596" y="451"/>
                            </a:lnTo>
                            <a:lnTo>
                              <a:pt x="596" y="456"/>
                            </a:lnTo>
                            <a:lnTo>
                              <a:pt x="591" y="451"/>
                            </a:lnTo>
                            <a:lnTo>
                              <a:pt x="587" y="451"/>
                            </a:lnTo>
                            <a:lnTo>
                              <a:pt x="582" y="451"/>
                            </a:lnTo>
                            <a:lnTo>
                              <a:pt x="582" y="447"/>
                            </a:lnTo>
                            <a:lnTo>
                              <a:pt x="578" y="443"/>
                            </a:lnTo>
                            <a:lnTo>
                              <a:pt x="573" y="443"/>
                            </a:lnTo>
                            <a:lnTo>
                              <a:pt x="569" y="443"/>
                            </a:lnTo>
                            <a:lnTo>
                              <a:pt x="565" y="443"/>
                            </a:lnTo>
                            <a:lnTo>
                              <a:pt x="569" y="447"/>
                            </a:lnTo>
                            <a:lnTo>
                              <a:pt x="565" y="451"/>
                            </a:lnTo>
                            <a:lnTo>
                              <a:pt x="560" y="451"/>
                            </a:lnTo>
                            <a:lnTo>
                              <a:pt x="560" y="447"/>
                            </a:lnTo>
                            <a:lnTo>
                              <a:pt x="556" y="447"/>
                            </a:lnTo>
                            <a:lnTo>
                              <a:pt x="551" y="447"/>
                            </a:lnTo>
                            <a:lnTo>
                              <a:pt x="547" y="447"/>
                            </a:lnTo>
                            <a:lnTo>
                              <a:pt x="542" y="447"/>
                            </a:lnTo>
                            <a:lnTo>
                              <a:pt x="538" y="447"/>
                            </a:lnTo>
                            <a:lnTo>
                              <a:pt x="538" y="451"/>
                            </a:lnTo>
                            <a:lnTo>
                              <a:pt x="538" y="456"/>
                            </a:lnTo>
                            <a:lnTo>
                              <a:pt x="533" y="460"/>
                            </a:lnTo>
                            <a:lnTo>
                              <a:pt x="529" y="460"/>
                            </a:lnTo>
                            <a:lnTo>
                              <a:pt x="529" y="464"/>
                            </a:lnTo>
                            <a:lnTo>
                              <a:pt x="529" y="469"/>
                            </a:lnTo>
                            <a:lnTo>
                              <a:pt x="524" y="469"/>
                            </a:lnTo>
                            <a:lnTo>
                              <a:pt x="520" y="469"/>
                            </a:lnTo>
                            <a:lnTo>
                              <a:pt x="520" y="473"/>
                            </a:lnTo>
                            <a:lnTo>
                              <a:pt x="515" y="473"/>
                            </a:lnTo>
                            <a:lnTo>
                              <a:pt x="515" y="477"/>
                            </a:lnTo>
                            <a:lnTo>
                              <a:pt x="511" y="477"/>
                            </a:lnTo>
                            <a:lnTo>
                              <a:pt x="506" y="482"/>
                            </a:lnTo>
                            <a:lnTo>
                              <a:pt x="506" y="486"/>
                            </a:lnTo>
                            <a:lnTo>
                              <a:pt x="502" y="486"/>
                            </a:lnTo>
                            <a:lnTo>
                              <a:pt x="502" y="482"/>
                            </a:lnTo>
                            <a:lnTo>
                              <a:pt x="497" y="482"/>
                            </a:lnTo>
                            <a:lnTo>
                              <a:pt x="497" y="486"/>
                            </a:lnTo>
                            <a:lnTo>
                              <a:pt x="497" y="490"/>
                            </a:lnTo>
                            <a:lnTo>
                              <a:pt x="493" y="486"/>
                            </a:lnTo>
                            <a:lnTo>
                              <a:pt x="488" y="486"/>
                            </a:lnTo>
                            <a:lnTo>
                              <a:pt x="484" y="486"/>
                            </a:lnTo>
                            <a:lnTo>
                              <a:pt x="484" y="482"/>
                            </a:lnTo>
                            <a:lnTo>
                              <a:pt x="479" y="482"/>
                            </a:lnTo>
                            <a:lnTo>
                              <a:pt x="479" y="486"/>
                            </a:lnTo>
                            <a:lnTo>
                              <a:pt x="479" y="490"/>
                            </a:lnTo>
                            <a:lnTo>
                              <a:pt x="475" y="490"/>
                            </a:lnTo>
                            <a:lnTo>
                              <a:pt x="470" y="490"/>
                            </a:lnTo>
                            <a:lnTo>
                              <a:pt x="466" y="490"/>
                            </a:lnTo>
                            <a:lnTo>
                              <a:pt x="461" y="490"/>
                            </a:lnTo>
                            <a:lnTo>
                              <a:pt x="457" y="486"/>
                            </a:lnTo>
                            <a:lnTo>
                              <a:pt x="457" y="490"/>
                            </a:lnTo>
                            <a:lnTo>
                              <a:pt x="457" y="495"/>
                            </a:lnTo>
                            <a:lnTo>
                              <a:pt x="457" y="499"/>
                            </a:lnTo>
                            <a:lnTo>
                              <a:pt x="452" y="499"/>
                            </a:lnTo>
                            <a:lnTo>
                              <a:pt x="448" y="499"/>
                            </a:lnTo>
                            <a:lnTo>
                              <a:pt x="443" y="495"/>
                            </a:lnTo>
                            <a:lnTo>
                              <a:pt x="443" y="499"/>
                            </a:lnTo>
                            <a:lnTo>
                              <a:pt x="448" y="499"/>
                            </a:lnTo>
                            <a:lnTo>
                              <a:pt x="448" y="503"/>
                            </a:lnTo>
                            <a:lnTo>
                              <a:pt x="443" y="503"/>
                            </a:lnTo>
                            <a:lnTo>
                              <a:pt x="439" y="503"/>
                            </a:lnTo>
                            <a:lnTo>
                              <a:pt x="435" y="503"/>
                            </a:lnTo>
                            <a:lnTo>
                              <a:pt x="430" y="503"/>
                            </a:lnTo>
                            <a:lnTo>
                              <a:pt x="430" y="499"/>
                            </a:lnTo>
                            <a:lnTo>
                              <a:pt x="426" y="499"/>
                            </a:lnTo>
                            <a:lnTo>
                              <a:pt x="426" y="495"/>
                            </a:lnTo>
                            <a:lnTo>
                              <a:pt x="421" y="495"/>
                            </a:lnTo>
                            <a:lnTo>
                              <a:pt x="417" y="499"/>
                            </a:lnTo>
                            <a:lnTo>
                              <a:pt x="417" y="503"/>
                            </a:lnTo>
                            <a:lnTo>
                              <a:pt x="412" y="503"/>
                            </a:lnTo>
                            <a:lnTo>
                              <a:pt x="408" y="503"/>
                            </a:lnTo>
                            <a:lnTo>
                              <a:pt x="408" y="508"/>
                            </a:lnTo>
                            <a:lnTo>
                              <a:pt x="403" y="508"/>
                            </a:lnTo>
                            <a:lnTo>
                              <a:pt x="399" y="508"/>
                            </a:lnTo>
                            <a:lnTo>
                              <a:pt x="394" y="508"/>
                            </a:lnTo>
                            <a:lnTo>
                              <a:pt x="390" y="508"/>
                            </a:lnTo>
                            <a:lnTo>
                              <a:pt x="385" y="508"/>
                            </a:lnTo>
                            <a:lnTo>
                              <a:pt x="381" y="508"/>
                            </a:lnTo>
                            <a:lnTo>
                              <a:pt x="376" y="508"/>
                            </a:lnTo>
                            <a:lnTo>
                              <a:pt x="376" y="503"/>
                            </a:lnTo>
                            <a:lnTo>
                              <a:pt x="372" y="503"/>
                            </a:lnTo>
                            <a:lnTo>
                              <a:pt x="367" y="503"/>
                            </a:lnTo>
                            <a:lnTo>
                              <a:pt x="367" y="499"/>
                            </a:lnTo>
                            <a:lnTo>
                              <a:pt x="363" y="499"/>
                            </a:lnTo>
                            <a:lnTo>
                              <a:pt x="358" y="503"/>
                            </a:lnTo>
                            <a:lnTo>
                              <a:pt x="358" y="508"/>
                            </a:lnTo>
                            <a:lnTo>
                              <a:pt x="354" y="508"/>
                            </a:lnTo>
                            <a:lnTo>
                              <a:pt x="354" y="503"/>
                            </a:lnTo>
                            <a:lnTo>
                              <a:pt x="349" y="503"/>
                            </a:lnTo>
                            <a:lnTo>
                              <a:pt x="349" y="499"/>
                            </a:lnTo>
                            <a:lnTo>
                              <a:pt x="345" y="503"/>
                            </a:lnTo>
                            <a:lnTo>
                              <a:pt x="340" y="503"/>
                            </a:lnTo>
                            <a:lnTo>
                              <a:pt x="336" y="503"/>
                            </a:lnTo>
                            <a:lnTo>
                              <a:pt x="331" y="503"/>
                            </a:lnTo>
                            <a:lnTo>
                              <a:pt x="327" y="503"/>
                            </a:lnTo>
                            <a:lnTo>
                              <a:pt x="327" y="499"/>
                            </a:lnTo>
                            <a:lnTo>
                              <a:pt x="322" y="499"/>
                            </a:lnTo>
                            <a:lnTo>
                              <a:pt x="318" y="499"/>
                            </a:lnTo>
                            <a:lnTo>
                              <a:pt x="313" y="503"/>
                            </a:lnTo>
                            <a:lnTo>
                              <a:pt x="309" y="503"/>
                            </a:lnTo>
                            <a:lnTo>
                              <a:pt x="305" y="503"/>
                            </a:lnTo>
                            <a:lnTo>
                              <a:pt x="300" y="503"/>
                            </a:lnTo>
                            <a:lnTo>
                              <a:pt x="296" y="508"/>
                            </a:lnTo>
                            <a:lnTo>
                              <a:pt x="296" y="512"/>
                            </a:lnTo>
                            <a:lnTo>
                              <a:pt x="296" y="516"/>
                            </a:lnTo>
                            <a:lnTo>
                              <a:pt x="296" y="521"/>
                            </a:lnTo>
                            <a:lnTo>
                              <a:pt x="291" y="521"/>
                            </a:lnTo>
                            <a:lnTo>
                              <a:pt x="282" y="525"/>
                            </a:lnTo>
                            <a:lnTo>
                              <a:pt x="278" y="525"/>
                            </a:lnTo>
                            <a:lnTo>
                              <a:pt x="273" y="525"/>
                            </a:lnTo>
                            <a:lnTo>
                              <a:pt x="269" y="525"/>
                            </a:lnTo>
                            <a:lnTo>
                              <a:pt x="264" y="525"/>
                            </a:lnTo>
                            <a:lnTo>
                              <a:pt x="264" y="529"/>
                            </a:lnTo>
                            <a:lnTo>
                              <a:pt x="260" y="529"/>
                            </a:lnTo>
                            <a:lnTo>
                              <a:pt x="255" y="529"/>
                            </a:lnTo>
                            <a:lnTo>
                              <a:pt x="255" y="534"/>
                            </a:lnTo>
                            <a:lnTo>
                              <a:pt x="251" y="534"/>
                            </a:lnTo>
                            <a:lnTo>
                              <a:pt x="251" y="529"/>
                            </a:lnTo>
                            <a:lnTo>
                              <a:pt x="246" y="529"/>
                            </a:lnTo>
                            <a:lnTo>
                              <a:pt x="246" y="534"/>
                            </a:lnTo>
                            <a:lnTo>
                              <a:pt x="246" y="538"/>
                            </a:lnTo>
                            <a:lnTo>
                              <a:pt x="251" y="542"/>
                            </a:lnTo>
                            <a:lnTo>
                              <a:pt x="246" y="542"/>
                            </a:lnTo>
                            <a:lnTo>
                              <a:pt x="242" y="538"/>
                            </a:lnTo>
                            <a:lnTo>
                              <a:pt x="242" y="534"/>
                            </a:lnTo>
                            <a:lnTo>
                              <a:pt x="237" y="534"/>
                            </a:lnTo>
                            <a:lnTo>
                              <a:pt x="237" y="538"/>
                            </a:lnTo>
                            <a:lnTo>
                              <a:pt x="237" y="542"/>
                            </a:lnTo>
                            <a:lnTo>
                              <a:pt x="237" y="547"/>
                            </a:lnTo>
                            <a:lnTo>
                              <a:pt x="237" y="551"/>
                            </a:lnTo>
                            <a:lnTo>
                              <a:pt x="233" y="551"/>
                            </a:lnTo>
                            <a:lnTo>
                              <a:pt x="228" y="551"/>
                            </a:lnTo>
                            <a:lnTo>
                              <a:pt x="224" y="551"/>
                            </a:lnTo>
                            <a:lnTo>
                              <a:pt x="224" y="555"/>
                            </a:lnTo>
                            <a:lnTo>
                              <a:pt x="224" y="560"/>
                            </a:lnTo>
                            <a:lnTo>
                              <a:pt x="219" y="560"/>
                            </a:lnTo>
                            <a:lnTo>
                              <a:pt x="215" y="560"/>
                            </a:lnTo>
                            <a:lnTo>
                              <a:pt x="210" y="560"/>
                            </a:lnTo>
                            <a:lnTo>
                              <a:pt x="206" y="560"/>
                            </a:lnTo>
                            <a:lnTo>
                              <a:pt x="201" y="560"/>
                            </a:lnTo>
                            <a:lnTo>
                              <a:pt x="197" y="560"/>
                            </a:lnTo>
                            <a:lnTo>
                              <a:pt x="192" y="560"/>
                            </a:lnTo>
                            <a:lnTo>
                              <a:pt x="192" y="564"/>
                            </a:lnTo>
                            <a:lnTo>
                              <a:pt x="188" y="564"/>
                            </a:lnTo>
                            <a:lnTo>
                              <a:pt x="183" y="564"/>
                            </a:lnTo>
                            <a:lnTo>
                              <a:pt x="183" y="568"/>
                            </a:lnTo>
                            <a:lnTo>
                              <a:pt x="188" y="573"/>
                            </a:lnTo>
                            <a:lnTo>
                              <a:pt x="192" y="577"/>
                            </a:lnTo>
                            <a:lnTo>
                              <a:pt x="188" y="577"/>
                            </a:lnTo>
                            <a:lnTo>
                              <a:pt x="188" y="581"/>
                            </a:lnTo>
                            <a:lnTo>
                              <a:pt x="183" y="581"/>
                            </a:lnTo>
                            <a:lnTo>
                              <a:pt x="188" y="586"/>
                            </a:lnTo>
                            <a:lnTo>
                              <a:pt x="188" y="590"/>
                            </a:lnTo>
                            <a:lnTo>
                              <a:pt x="188" y="594"/>
                            </a:lnTo>
                            <a:lnTo>
                              <a:pt x="188" y="599"/>
                            </a:lnTo>
                            <a:lnTo>
                              <a:pt x="183" y="599"/>
                            </a:lnTo>
                            <a:lnTo>
                              <a:pt x="179" y="599"/>
                            </a:lnTo>
                            <a:lnTo>
                              <a:pt x="179" y="594"/>
                            </a:lnTo>
                            <a:lnTo>
                              <a:pt x="175" y="594"/>
                            </a:lnTo>
                            <a:lnTo>
                              <a:pt x="175" y="599"/>
                            </a:lnTo>
                            <a:lnTo>
                              <a:pt x="170" y="599"/>
                            </a:lnTo>
                            <a:lnTo>
                              <a:pt x="170" y="603"/>
                            </a:lnTo>
                            <a:lnTo>
                              <a:pt x="166" y="607"/>
                            </a:lnTo>
                            <a:lnTo>
                              <a:pt x="161" y="607"/>
                            </a:lnTo>
                            <a:lnTo>
                              <a:pt x="161" y="612"/>
                            </a:lnTo>
                            <a:lnTo>
                              <a:pt x="157" y="616"/>
                            </a:lnTo>
                            <a:lnTo>
                              <a:pt x="157" y="620"/>
                            </a:lnTo>
                            <a:lnTo>
                              <a:pt x="157" y="625"/>
                            </a:lnTo>
                            <a:lnTo>
                              <a:pt x="157" y="629"/>
                            </a:lnTo>
                            <a:lnTo>
                              <a:pt x="157" y="633"/>
                            </a:lnTo>
                            <a:lnTo>
                              <a:pt x="157" y="638"/>
                            </a:lnTo>
                            <a:lnTo>
                              <a:pt x="157" y="642"/>
                            </a:lnTo>
                            <a:lnTo>
                              <a:pt x="157" y="646"/>
                            </a:lnTo>
                            <a:lnTo>
                              <a:pt x="152" y="646"/>
                            </a:lnTo>
                            <a:lnTo>
                              <a:pt x="148" y="651"/>
                            </a:lnTo>
                            <a:lnTo>
                              <a:pt x="148" y="655"/>
                            </a:lnTo>
                            <a:lnTo>
                              <a:pt x="143" y="655"/>
                            </a:lnTo>
                            <a:lnTo>
                              <a:pt x="143" y="659"/>
                            </a:lnTo>
                            <a:lnTo>
                              <a:pt x="139" y="659"/>
                            </a:lnTo>
                            <a:lnTo>
                              <a:pt x="134" y="664"/>
                            </a:lnTo>
                            <a:lnTo>
                              <a:pt x="130" y="664"/>
                            </a:lnTo>
                            <a:lnTo>
                              <a:pt x="125" y="664"/>
                            </a:lnTo>
                            <a:lnTo>
                              <a:pt x="125" y="668"/>
                            </a:lnTo>
                            <a:lnTo>
                              <a:pt x="121" y="668"/>
                            </a:lnTo>
                            <a:lnTo>
                              <a:pt x="116" y="672"/>
                            </a:lnTo>
                            <a:lnTo>
                              <a:pt x="112" y="672"/>
                            </a:lnTo>
                            <a:lnTo>
                              <a:pt x="107" y="672"/>
                            </a:lnTo>
                            <a:lnTo>
                              <a:pt x="107" y="668"/>
                            </a:lnTo>
                            <a:lnTo>
                              <a:pt x="103" y="668"/>
                            </a:lnTo>
                            <a:lnTo>
                              <a:pt x="103" y="664"/>
                            </a:lnTo>
                            <a:lnTo>
                              <a:pt x="98" y="668"/>
                            </a:lnTo>
                            <a:lnTo>
                              <a:pt x="94" y="668"/>
                            </a:lnTo>
                            <a:lnTo>
                              <a:pt x="89" y="668"/>
                            </a:lnTo>
                            <a:lnTo>
                              <a:pt x="89" y="664"/>
                            </a:lnTo>
                            <a:lnTo>
                              <a:pt x="85" y="664"/>
                            </a:lnTo>
                            <a:lnTo>
                              <a:pt x="85" y="668"/>
                            </a:lnTo>
                            <a:lnTo>
                              <a:pt x="80" y="672"/>
                            </a:lnTo>
                            <a:lnTo>
                              <a:pt x="80" y="677"/>
                            </a:lnTo>
                            <a:lnTo>
                              <a:pt x="76" y="677"/>
                            </a:lnTo>
                            <a:lnTo>
                              <a:pt x="71" y="681"/>
                            </a:lnTo>
                            <a:lnTo>
                              <a:pt x="71" y="677"/>
                            </a:lnTo>
                            <a:lnTo>
                              <a:pt x="67" y="677"/>
                            </a:lnTo>
                            <a:lnTo>
                              <a:pt x="62" y="677"/>
                            </a:lnTo>
                            <a:lnTo>
                              <a:pt x="58" y="681"/>
                            </a:lnTo>
                            <a:lnTo>
                              <a:pt x="58" y="677"/>
                            </a:lnTo>
                            <a:lnTo>
                              <a:pt x="53" y="677"/>
                            </a:lnTo>
                            <a:lnTo>
                              <a:pt x="53" y="672"/>
                            </a:lnTo>
                            <a:lnTo>
                              <a:pt x="49" y="672"/>
                            </a:lnTo>
                            <a:lnTo>
                              <a:pt x="45" y="672"/>
                            </a:lnTo>
                            <a:lnTo>
                              <a:pt x="40" y="672"/>
                            </a:lnTo>
                            <a:lnTo>
                              <a:pt x="36" y="672"/>
                            </a:lnTo>
                            <a:lnTo>
                              <a:pt x="36" y="668"/>
                            </a:lnTo>
                            <a:lnTo>
                              <a:pt x="36" y="664"/>
                            </a:lnTo>
                            <a:lnTo>
                              <a:pt x="31" y="668"/>
                            </a:lnTo>
                            <a:lnTo>
                              <a:pt x="31" y="672"/>
                            </a:lnTo>
                            <a:lnTo>
                              <a:pt x="27" y="672"/>
                            </a:lnTo>
                            <a:lnTo>
                              <a:pt x="27" y="668"/>
                            </a:lnTo>
                            <a:lnTo>
                              <a:pt x="27" y="664"/>
                            </a:lnTo>
                            <a:lnTo>
                              <a:pt x="22" y="664"/>
                            </a:lnTo>
                            <a:lnTo>
                              <a:pt x="22" y="659"/>
                            </a:lnTo>
                            <a:lnTo>
                              <a:pt x="18" y="659"/>
                            </a:lnTo>
                            <a:lnTo>
                              <a:pt x="13" y="659"/>
                            </a:lnTo>
                            <a:lnTo>
                              <a:pt x="13" y="664"/>
                            </a:lnTo>
                            <a:lnTo>
                              <a:pt x="9" y="664"/>
                            </a:lnTo>
                            <a:lnTo>
                              <a:pt x="4" y="664"/>
                            </a:lnTo>
                            <a:lnTo>
                              <a:pt x="4" y="659"/>
                            </a:lnTo>
                            <a:lnTo>
                              <a:pt x="0" y="655"/>
                            </a:lnTo>
                            <a:lnTo>
                              <a:pt x="0" y="551"/>
                            </a:lnTo>
                            <a:lnTo>
                              <a:pt x="0" y="308"/>
                            </a:lnTo>
                            <a:lnTo>
                              <a:pt x="0" y="273"/>
                            </a:lnTo>
                            <a:lnTo>
                              <a:pt x="0" y="269"/>
                            </a:lnTo>
                            <a:lnTo>
                              <a:pt x="4" y="265"/>
                            </a:lnTo>
                            <a:lnTo>
                              <a:pt x="9" y="260"/>
                            </a:lnTo>
                            <a:lnTo>
                              <a:pt x="9" y="256"/>
                            </a:lnTo>
                            <a:lnTo>
                              <a:pt x="13" y="256"/>
                            </a:lnTo>
                            <a:lnTo>
                              <a:pt x="13" y="247"/>
                            </a:lnTo>
                            <a:lnTo>
                              <a:pt x="18" y="243"/>
                            </a:lnTo>
                            <a:lnTo>
                              <a:pt x="22" y="239"/>
                            </a:lnTo>
                            <a:lnTo>
                              <a:pt x="27" y="234"/>
                            </a:lnTo>
                            <a:lnTo>
                              <a:pt x="36" y="230"/>
                            </a:lnTo>
                            <a:lnTo>
                              <a:pt x="40" y="226"/>
                            </a:lnTo>
                            <a:lnTo>
                              <a:pt x="45" y="226"/>
                            </a:lnTo>
                            <a:lnTo>
                              <a:pt x="49" y="226"/>
                            </a:lnTo>
                            <a:lnTo>
                              <a:pt x="53" y="217"/>
                            </a:lnTo>
                            <a:lnTo>
                              <a:pt x="58" y="213"/>
                            </a:lnTo>
                            <a:lnTo>
                              <a:pt x="62" y="213"/>
                            </a:lnTo>
                            <a:lnTo>
                              <a:pt x="67" y="208"/>
                            </a:lnTo>
                            <a:lnTo>
                              <a:pt x="71" y="204"/>
                            </a:lnTo>
                            <a:lnTo>
                              <a:pt x="76" y="200"/>
                            </a:lnTo>
                            <a:lnTo>
                              <a:pt x="76" y="195"/>
                            </a:lnTo>
                            <a:lnTo>
                              <a:pt x="76" y="191"/>
                            </a:lnTo>
                            <a:lnTo>
                              <a:pt x="80" y="187"/>
                            </a:lnTo>
                            <a:lnTo>
                              <a:pt x="80" y="182"/>
                            </a:lnTo>
                            <a:lnTo>
                              <a:pt x="80" y="178"/>
                            </a:lnTo>
                            <a:lnTo>
                              <a:pt x="85" y="178"/>
                            </a:lnTo>
                            <a:lnTo>
                              <a:pt x="89" y="178"/>
                            </a:lnTo>
                            <a:lnTo>
                              <a:pt x="89" y="174"/>
                            </a:lnTo>
                            <a:lnTo>
                              <a:pt x="94" y="174"/>
                            </a:lnTo>
                            <a:lnTo>
                              <a:pt x="98" y="169"/>
                            </a:lnTo>
                            <a:lnTo>
                              <a:pt x="103" y="169"/>
                            </a:lnTo>
                            <a:lnTo>
                              <a:pt x="103" y="165"/>
                            </a:lnTo>
                            <a:lnTo>
                              <a:pt x="107" y="165"/>
                            </a:lnTo>
                            <a:lnTo>
                              <a:pt x="112" y="161"/>
                            </a:lnTo>
                            <a:lnTo>
                              <a:pt x="116" y="161"/>
                            </a:lnTo>
                            <a:lnTo>
                              <a:pt x="121" y="156"/>
                            </a:lnTo>
                            <a:lnTo>
                              <a:pt x="121" y="152"/>
                            </a:lnTo>
                            <a:lnTo>
                              <a:pt x="125" y="152"/>
                            </a:lnTo>
                            <a:lnTo>
                              <a:pt x="130" y="152"/>
                            </a:lnTo>
                            <a:lnTo>
                              <a:pt x="130" y="148"/>
                            </a:lnTo>
                            <a:lnTo>
                              <a:pt x="134" y="148"/>
                            </a:lnTo>
                            <a:lnTo>
                              <a:pt x="139" y="143"/>
                            </a:lnTo>
                            <a:lnTo>
                              <a:pt x="143" y="143"/>
                            </a:lnTo>
                            <a:lnTo>
                              <a:pt x="148" y="143"/>
                            </a:lnTo>
                            <a:lnTo>
                              <a:pt x="148" y="148"/>
                            </a:lnTo>
                            <a:lnTo>
                              <a:pt x="152" y="148"/>
                            </a:lnTo>
                            <a:lnTo>
                              <a:pt x="157" y="148"/>
                            </a:lnTo>
                            <a:lnTo>
                              <a:pt x="161" y="148"/>
                            </a:lnTo>
                            <a:lnTo>
                              <a:pt x="166" y="148"/>
                            </a:lnTo>
                            <a:lnTo>
                              <a:pt x="170" y="143"/>
                            </a:lnTo>
                            <a:lnTo>
                              <a:pt x="175" y="143"/>
                            </a:lnTo>
                            <a:lnTo>
                              <a:pt x="175" y="139"/>
                            </a:lnTo>
                            <a:lnTo>
                              <a:pt x="179" y="135"/>
                            </a:lnTo>
                            <a:lnTo>
                              <a:pt x="183" y="135"/>
                            </a:lnTo>
                            <a:lnTo>
                              <a:pt x="183" y="130"/>
                            </a:lnTo>
                            <a:lnTo>
                              <a:pt x="188" y="130"/>
                            </a:lnTo>
                            <a:lnTo>
                              <a:pt x="188" y="126"/>
                            </a:lnTo>
                            <a:lnTo>
                              <a:pt x="192" y="126"/>
                            </a:lnTo>
                            <a:lnTo>
                              <a:pt x="197" y="122"/>
                            </a:lnTo>
                            <a:lnTo>
                              <a:pt x="197" y="117"/>
                            </a:lnTo>
                            <a:lnTo>
                              <a:pt x="201" y="117"/>
                            </a:lnTo>
                            <a:lnTo>
                              <a:pt x="201" y="113"/>
                            </a:lnTo>
                            <a:lnTo>
                              <a:pt x="206" y="113"/>
                            </a:lnTo>
                            <a:lnTo>
                              <a:pt x="206" y="109"/>
                            </a:lnTo>
                            <a:lnTo>
                              <a:pt x="206" y="104"/>
                            </a:lnTo>
                            <a:lnTo>
                              <a:pt x="210" y="100"/>
                            </a:lnTo>
                            <a:lnTo>
                              <a:pt x="215" y="96"/>
                            </a:lnTo>
                            <a:lnTo>
                              <a:pt x="215" y="91"/>
                            </a:lnTo>
                            <a:lnTo>
                              <a:pt x="219" y="91"/>
                            </a:lnTo>
                            <a:lnTo>
                              <a:pt x="219" y="87"/>
                            </a:lnTo>
                            <a:lnTo>
                              <a:pt x="224" y="83"/>
                            </a:lnTo>
                            <a:lnTo>
                              <a:pt x="228" y="78"/>
                            </a:lnTo>
                            <a:lnTo>
                              <a:pt x="233" y="74"/>
                            </a:lnTo>
                            <a:lnTo>
                              <a:pt x="237" y="70"/>
                            </a:lnTo>
                            <a:lnTo>
                              <a:pt x="237" y="65"/>
                            </a:lnTo>
                            <a:lnTo>
                              <a:pt x="242" y="65"/>
                            </a:lnTo>
                            <a:lnTo>
                              <a:pt x="242" y="61"/>
                            </a:lnTo>
                            <a:lnTo>
                              <a:pt x="242" y="57"/>
                            </a:lnTo>
                            <a:lnTo>
                              <a:pt x="246" y="52"/>
                            </a:lnTo>
                            <a:lnTo>
                              <a:pt x="251" y="52"/>
                            </a:lnTo>
                            <a:lnTo>
                              <a:pt x="255" y="52"/>
                            </a:lnTo>
                            <a:lnTo>
                              <a:pt x="260" y="52"/>
                            </a:lnTo>
                            <a:lnTo>
                              <a:pt x="264" y="52"/>
                            </a:lnTo>
                            <a:lnTo>
                              <a:pt x="269" y="57"/>
                            </a:lnTo>
                            <a:lnTo>
                              <a:pt x="273" y="57"/>
                            </a:lnTo>
                            <a:lnTo>
                              <a:pt x="282" y="57"/>
                            </a:lnTo>
                            <a:lnTo>
                              <a:pt x="287" y="57"/>
                            </a:lnTo>
                            <a:lnTo>
                              <a:pt x="291" y="57"/>
                            </a:lnTo>
                            <a:lnTo>
                              <a:pt x="296" y="52"/>
                            </a:lnTo>
                            <a:lnTo>
                              <a:pt x="300" y="52"/>
                            </a:lnTo>
                            <a:lnTo>
                              <a:pt x="305" y="52"/>
                            </a:lnTo>
                            <a:lnTo>
                              <a:pt x="309" y="48"/>
                            </a:lnTo>
                            <a:lnTo>
                              <a:pt x="313" y="48"/>
                            </a:lnTo>
                            <a:lnTo>
                              <a:pt x="318" y="44"/>
                            </a:lnTo>
                            <a:close/>
                          </a:path>
                        </a:pathLst>
                      </a:custGeom>
                      <a:solidFill>
                        <a:schemeClr val="accent1">
                          <a:lumMod val="20000"/>
                          <a:lumOff val="80000"/>
                        </a:schemeClr>
                      </a:solidFill>
                      <a:ln w="12700">
                        <a:solidFill>
                          <a:srgbClr val="92D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ES_tradnl" sz="900" dirty="0">
                            <a:solidFill>
                              <a:prstClr val="white"/>
                            </a:solidFill>
                            <a:ea typeface="Times New Roman"/>
                            <a:cs typeface="Times New Roman"/>
                          </a:rPr>
                          <a:t> </a:t>
                        </a:r>
                        <a:endParaRPr lang="es-CO" sz="900" dirty="0">
                          <a:solidFill>
                            <a:prstClr val="white"/>
                          </a:solidFill>
                          <a:ea typeface="MS Mincho"/>
                          <a:cs typeface="Times New Roman"/>
                        </a:endParaRPr>
                      </a:p>
                    </p:txBody>
                  </p:sp>
                  <p:sp>
                    <p:nvSpPr>
                      <p:cNvPr id="28" name="Freeform 79"/>
                      <p:cNvSpPr>
                        <a:spLocks/>
                      </p:cNvSpPr>
                      <p:nvPr/>
                    </p:nvSpPr>
                    <p:spPr bwMode="auto">
                      <a:xfrm>
                        <a:off x="3911653" y="3995737"/>
                        <a:ext cx="1871662" cy="1433513"/>
                      </a:xfrm>
                      <a:custGeom>
                        <a:avLst/>
                        <a:gdLst>
                          <a:gd name="T0" fmla="*/ 2147483647 w 982"/>
                          <a:gd name="T1" fmla="*/ 2147483647 h 820"/>
                          <a:gd name="T2" fmla="*/ 2147483647 w 982"/>
                          <a:gd name="T3" fmla="*/ 2147483647 h 820"/>
                          <a:gd name="T4" fmla="*/ 2147483647 w 982"/>
                          <a:gd name="T5" fmla="*/ 2147483647 h 820"/>
                          <a:gd name="T6" fmla="*/ 2147483647 w 982"/>
                          <a:gd name="T7" fmla="*/ 2147483647 h 820"/>
                          <a:gd name="T8" fmla="*/ 2147483647 w 982"/>
                          <a:gd name="T9" fmla="*/ 2147483647 h 820"/>
                          <a:gd name="T10" fmla="*/ 2147483647 w 982"/>
                          <a:gd name="T11" fmla="*/ 2147483647 h 820"/>
                          <a:gd name="T12" fmla="*/ 2147483647 w 982"/>
                          <a:gd name="T13" fmla="*/ 2147483647 h 820"/>
                          <a:gd name="T14" fmla="*/ 2147483647 w 982"/>
                          <a:gd name="T15" fmla="*/ 2147483647 h 820"/>
                          <a:gd name="T16" fmla="*/ 2147483647 w 982"/>
                          <a:gd name="T17" fmla="*/ 2147483647 h 820"/>
                          <a:gd name="T18" fmla="*/ 2147483647 w 982"/>
                          <a:gd name="T19" fmla="*/ 2147483647 h 820"/>
                          <a:gd name="T20" fmla="*/ 2147483647 w 982"/>
                          <a:gd name="T21" fmla="*/ 2147483647 h 820"/>
                          <a:gd name="T22" fmla="*/ 2147483647 w 982"/>
                          <a:gd name="T23" fmla="*/ 2147483647 h 820"/>
                          <a:gd name="T24" fmla="*/ 2147483647 w 982"/>
                          <a:gd name="T25" fmla="*/ 2147483647 h 820"/>
                          <a:gd name="T26" fmla="*/ 2147483647 w 982"/>
                          <a:gd name="T27" fmla="*/ 2147483647 h 820"/>
                          <a:gd name="T28" fmla="*/ 2147483647 w 982"/>
                          <a:gd name="T29" fmla="*/ 2147483647 h 820"/>
                          <a:gd name="T30" fmla="*/ 2147483647 w 982"/>
                          <a:gd name="T31" fmla="*/ 2147483647 h 820"/>
                          <a:gd name="T32" fmla="*/ 2147483647 w 982"/>
                          <a:gd name="T33" fmla="*/ 2147483647 h 820"/>
                          <a:gd name="T34" fmla="*/ 2147483647 w 982"/>
                          <a:gd name="T35" fmla="*/ 2147483647 h 820"/>
                          <a:gd name="T36" fmla="*/ 2147483647 w 982"/>
                          <a:gd name="T37" fmla="*/ 2147483647 h 820"/>
                          <a:gd name="T38" fmla="*/ 2147483647 w 982"/>
                          <a:gd name="T39" fmla="*/ 2147483647 h 820"/>
                          <a:gd name="T40" fmla="*/ 2147483647 w 982"/>
                          <a:gd name="T41" fmla="*/ 2147483647 h 820"/>
                          <a:gd name="T42" fmla="*/ 2147483647 w 982"/>
                          <a:gd name="T43" fmla="*/ 2147483647 h 820"/>
                          <a:gd name="T44" fmla="*/ 2147483647 w 982"/>
                          <a:gd name="T45" fmla="*/ 2147483647 h 820"/>
                          <a:gd name="T46" fmla="*/ 2147483647 w 982"/>
                          <a:gd name="T47" fmla="*/ 2147483647 h 820"/>
                          <a:gd name="T48" fmla="*/ 2147483647 w 982"/>
                          <a:gd name="T49" fmla="*/ 2147483647 h 820"/>
                          <a:gd name="T50" fmla="*/ 2147483647 w 982"/>
                          <a:gd name="T51" fmla="*/ 2147483647 h 820"/>
                          <a:gd name="T52" fmla="*/ 2147483647 w 982"/>
                          <a:gd name="T53" fmla="*/ 2147483647 h 820"/>
                          <a:gd name="T54" fmla="*/ 2147483647 w 982"/>
                          <a:gd name="T55" fmla="*/ 2147483647 h 820"/>
                          <a:gd name="T56" fmla="*/ 2147483647 w 982"/>
                          <a:gd name="T57" fmla="*/ 2147483647 h 820"/>
                          <a:gd name="T58" fmla="*/ 2147483647 w 982"/>
                          <a:gd name="T59" fmla="*/ 2147483647 h 820"/>
                          <a:gd name="T60" fmla="*/ 2147483647 w 982"/>
                          <a:gd name="T61" fmla="*/ 2147483647 h 820"/>
                          <a:gd name="T62" fmla="*/ 2147483647 w 982"/>
                          <a:gd name="T63" fmla="*/ 2147483647 h 820"/>
                          <a:gd name="T64" fmla="*/ 2147483647 w 982"/>
                          <a:gd name="T65" fmla="*/ 2147483647 h 820"/>
                          <a:gd name="T66" fmla="*/ 2147483647 w 982"/>
                          <a:gd name="T67" fmla="*/ 2147483647 h 820"/>
                          <a:gd name="T68" fmla="*/ 2147483647 w 982"/>
                          <a:gd name="T69" fmla="*/ 2147483647 h 820"/>
                          <a:gd name="T70" fmla="*/ 2147483647 w 982"/>
                          <a:gd name="T71" fmla="*/ 2147483647 h 820"/>
                          <a:gd name="T72" fmla="*/ 2147483647 w 982"/>
                          <a:gd name="T73" fmla="*/ 2147483647 h 820"/>
                          <a:gd name="T74" fmla="*/ 2147483647 w 982"/>
                          <a:gd name="T75" fmla="*/ 2147483647 h 820"/>
                          <a:gd name="T76" fmla="*/ 2147483647 w 982"/>
                          <a:gd name="T77" fmla="*/ 2147483647 h 820"/>
                          <a:gd name="T78" fmla="*/ 2147483647 w 982"/>
                          <a:gd name="T79" fmla="*/ 2147483647 h 820"/>
                          <a:gd name="T80" fmla="*/ 2147483647 w 982"/>
                          <a:gd name="T81" fmla="*/ 2147483647 h 820"/>
                          <a:gd name="T82" fmla="*/ 2147483647 w 982"/>
                          <a:gd name="T83" fmla="*/ 2147483647 h 820"/>
                          <a:gd name="T84" fmla="*/ 2147483647 w 982"/>
                          <a:gd name="T85" fmla="*/ 2147483647 h 820"/>
                          <a:gd name="T86" fmla="*/ 2147483647 w 982"/>
                          <a:gd name="T87" fmla="*/ 2147483647 h 820"/>
                          <a:gd name="T88" fmla="*/ 2147483647 w 982"/>
                          <a:gd name="T89" fmla="*/ 2147483647 h 820"/>
                          <a:gd name="T90" fmla="*/ 2147483647 w 982"/>
                          <a:gd name="T91" fmla="*/ 2147483647 h 820"/>
                          <a:gd name="T92" fmla="*/ 2147483647 w 982"/>
                          <a:gd name="T93" fmla="*/ 2147483647 h 820"/>
                          <a:gd name="T94" fmla="*/ 2147483647 w 982"/>
                          <a:gd name="T95" fmla="*/ 2147483647 h 820"/>
                          <a:gd name="T96" fmla="*/ 2147483647 w 982"/>
                          <a:gd name="T97" fmla="*/ 2147483647 h 820"/>
                          <a:gd name="T98" fmla="*/ 2147483647 w 982"/>
                          <a:gd name="T99" fmla="*/ 2147483647 h 820"/>
                          <a:gd name="T100" fmla="*/ 2147483647 w 982"/>
                          <a:gd name="T101" fmla="*/ 2147483647 h 820"/>
                          <a:gd name="T102" fmla="*/ 2147483647 w 982"/>
                          <a:gd name="T103" fmla="*/ 2147483647 h 820"/>
                          <a:gd name="T104" fmla="*/ 2147483647 w 982"/>
                          <a:gd name="T105" fmla="*/ 2147483647 h 820"/>
                          <a:gd name="T106" fmla="*/ 2147483647 w 982"/>
                          <a:gd name="T107" fmla="*/ 2147483647 h 820"/>
                          <a:gd name="T108" fmla="*/ 2147483647 w 982"/>
                          <a:gd name="T109" fmla="*/ 2147483647 h 820"/>
                          <a:gd name="T110" fmla="*/ 2147483647 w 982"/>
                          <a:gd name="T111" fmla="*/ 2147483647 h 820"/>
                          <a:gd name="T112" fmla="*/ 2147483647 w 982"/>
                          <a:gd name="T113" fmla="*/ 2147483647 h 820"/>
                          <a:gd name="T114" fmla="*/ 2147483647 w 982"/>
                          <a:gd name="T115" fmla="*/ 2147483647 h 820"/>
                          <a:gd name="T116" fmla="*/ 2147483647 w 982"/>
                          <a:gd name="T117" fmla="*/ 2147483647 h 820"/>
                          <a:gd name="T118" fmla="*/ 2147483647 w 982"/>
                          <a:gd name="T119" fmla="*/ 2147483647 h 820"/>
                          <a:gd name="T120" fmla="*/ 2147483647 w 982"/>
                          <a:gd name="T121" fmla="*/ 2147483647 h 8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2"/>
                          <a:gd name="T184" fmla="*/ 0 h 820"/>
                          <a:gd name="T185" fmla="*/ 982 w 982"/>
                          <a:gd name="T186" fmla="*/ 820 h 8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2" h="820">
                            <a:moveTo>
                              <a:pt x="0" y="122"/>
                            </a:moveTo>
                            <a:lnTo>
                              <a:pt x="108" y="91"/>
                            </a:lnTo>
                            <a:lnTo>
                              <a:pt x="112" y="91"/>
                            </a:lnTo>
                            <a:lnTo>
                              <a:pt x="117" y="96"/>
                            </a:lnTo>
                            <a:lnTo>
                              <a:pt x="121" y="96"/>
                            </a:lnTo>
                            <a:lnTo>
                              <a:pt x="126" y="96"/>
                            </a:lnTo>
                            <a:lnTo>
                              <a:pt x="130" y="96"/>
                            </a:lnTo>
                            <a:lnTo>
                              <a:pt x="135" y="91"/>
                            </a:lnTo>
                            <a:lnTo>
                              <a:pt x="139" y="91"/>
                            </a:lnTo>
                            <a:lnTo>
                              <a:pt x="144" y="91"/>
                            </a:lnTo>
                            <a:lnTo>
                              <a:pt x="144" y="96"/>
                            </a:lnTo>
                            <a:lnTo>
                              <a:pt x="148" y="96"/>
                            </a:lnTo>
                            <a:lnTo>
                              <a:pt x="153" y="100"/>
                            </a:lnTo>
                            <a:lnTo>
                              <a:pt x="153" y="104"/>
                            </a:lnTo>
                            <a:lnTo>
                              <a:pt x="157" y="104"/>
                            </a:lnTo>
                            <a:lnTo>
                              <a:pt x="162" y="109"/>
                            </a:lnTo>
                            <a:lnTo>
                              <a:pt x="162" y="113"/>
                            </a:lnTo>
                            <a:lnTo>
                              <a:pt x="162" y="117"/>
                            </a:lnTo>
                            <a:lnTo>
                              <a:pt x="166" y="117"/>
                            </a:lnTo>
                            <a:lnTo>
                              <a:pt x="171" y="117"/>
                            </a:lnTo>
                            <a:lnTo>
                              <a:pt x="175" y="117"/>
                            </a:lnTo>
                            <a:lnTo>
                              <a:pt x="180" y="117"/>
                            </a:lnTo>
                            <a:lnTo>
                              <a:pt x="184" y="117"/>
                            </a:lnTo>
                            <a:lnTo>
                              <a:pt x="188" y="117"/>
                            </a:lnTo>
                            <a:lnTo>
                              <a:pt x="193" y="117"/>
                            </a:lnTo>
                            <a:lnTo>
                              <a:pt x="197" y="117"/>
                            </a:lnTo>
                            <a:lnTo>
                              <a:pt x="202" y="122"/>
                            </a:lnTo>
                            <a:lnTo>
                              <a:pt x="206" y="122"/>
                            </a:lnTo>
                            <a:lnTo>
                              <a:pt x="211" y="117"/>
                            </a:lnTo>
                            <a:lnTo>
                              <a:pt x="215" y="117"/>
                            </a:lnTo>
                            <a:lnTo>
                              <a:pt x="215" y="122"/>
                            </a:lnTo>
                            <a:lnTo>
                              <a:pt x="220" y="122"/>
                            </a:lnTo>
                            <a:lnTo>
                              <a:pt x="220" y="126"/>
                            </a:lnTo>
                            <a:lnTo>
                              <a:pt x="224" y="126"/>
                            </a:lnTo>
                            <a:lnTo>
                              <a:pt x="224" y="130"/>
                            </a:lnTo>
                            <a:lnTo>
                              <a:pt x="229" y="130"/>
                            </a:lnTo>
                            <a:lnTo>
                              <a:pt x="229" y="135"/>
                            </a:lnTo>
                            <a:lnTo>
                              <a:pt x="233" y="135"/>
                            </a:lnTo>
                            <a:lnTo>
                              <a:pt x="238" y="135"/>
                            </a:lnTo>
                            <a:lnTo>
                              <a:pt x="247" y="135"/>
                            </a:lnTo>
                            <a:lnTo>
                              <a:pt x="251" y="135"/>
                            </a:lnTo>
                            <a:lnTo>
                              <a:pt x="256" y="135"/>
                            </a:lnTo>
                            <a:lnTo>
                              <a:pt x="260" y="135"/>
                            </a:lnTo>
                            <a:lnTo>
                              <a:pt x="260" y="130"/>
                            </a:lnTo>
                            <a:lnTo>
                              <a:pt x="265" y="130"/>
                            </a:lnTo>
                            <a:lnTo>
                              <a:pt x="265" y="126"/>
                            </a:lnTo>
                            <a:lnTo>
                              <a:pt x="269" y="126"/>
                            </a:lnTo>
                            <a:lnTo>
                              <a:pt x="269" y="122"/>
                            </a:lnTo>
                            <a:lnTo>
                              <a:pt x="274" y="122"/>
                            </a:lnTo>
                            <a:lnTo>
                              <a:pt x="278" y="122"/>
                            </a:lnTo>
                            <a:lnTo>
                              <a:pt x="278" y="126"/>
                            </a:lnTo>
                            <a:lnTo>
                              <a:pt x="283" y="126"/>
                            </a:lnTo>
                            <a:lnTo>
                              <a:pt x="287" y="126"/>
                            </a:lnTo>
                            <a:lnTo>
                              <a:pt x="287" y="130"/>
                            </a:lnTo>
                            <a:lnTo>
                              <a:pt x="296" y="135"/>
                            </a:lnTo>
                            <a:lnTo>
                              <a:pt x="301" y="135"/>
                            </a:lnTo>
                            <a:lnTo>
                              <a:pt x="305" y="135"/>
                            </a:lnTo>
                            <a:lnTo>
                              <a:pt x="310" y="135"/>
                            </a:lnTo>
                            <a:lnTo>
                              <a:pt x="314" y="130"/>
                            </a:lnTo>
                            <a:lnTo>
                              <a:pt x="318" y="130"/>
                            </a:lnTo>
                            <a:lnTo>
                              <a:pt x="323" y="126"/>
                            </a:lnTo>
                            <a:lnTo>
                              <a:pt x="327" y="126"/>
                            </a:lnTo>
                            <a:lnTo>
                              <a:pt x="336" y="130"/>
                            </a:lnTo>
                            <a:lnTo>
                              <a:pt x="341" y="135"/>
                            </a:lnTo>
                            <a:lnTo>
                              <a:pt x="345" y="139"/>
                            </a:lnTo>
                            <a:lnTo>
                              <a:pt x="345" y="143"/>
                            </a:lnTo>
                            <a:lnTo>
                              <a:pt x="350" y="143"/>
                            </a:lnTo>
                            <a:lnTo>
                              <a:pt x="354" y="148"/>
                            </a:lnTo>
                            <a:lnTo>
                              <a:pt x="359" y="148"/>
                            </a:lnTo>
                            <a:lnTo>
                              <a:pt x="363" y="148"/>
                            </a:lnTo>
                            <a:lnTo>
                              <a:pt x="372" y="143"/>
                            </a:lnTo>
                            <a:lnTo>
                              <a:pt x="377" y="143"/>
                            </a:lnTo>
                            <a:lnTo>
                              <a:pt x="381" y="139"/>
                            </a:lnTo>
                            <a:lnTo>
                              <a:pt x="386" y="135"/>
                            </a:lnTo>
                            <a:lnTo>
                              <a:pt x="390" y="130"/>
                            </a:lnTo>
                            <a:lnTo>
                              <a:pt x="390" y="126"/>
                            </a:lnTo>
                            <a:lnTo>
                              <a:pt x="395" y="130"/>
                            </a:lnTo>
                            <a:lnTo>
                              <a:pt x="399" y="130"/>
                            </a:lnTo>
                            <a:lnTo>
                              <a:pt x="404" y="135"/>
                            </a:lnTo>
                            <a:lnTo>
                              <a:pt x="408" y="135"/>
                            </a:lnTo>
                            <a:lnTo>
                              <a:pt x="413" y="135"/>
                            </a:lnTo>
                            <a:lnTo>
                              <a:pt x="417" y="135"/>
                            </a:lnTo>
                            <a:lnTo>
                              <a:pt x="422" y="135"/>
                            </a:lnTo>
                            <a:lnTo>
                              <a:pt x="426" y="135"/>
                            </a:lnTo>
                            <a:lnTo>
                              <a:pt x="426" y="130"/>
                            </a:lnTo>
                            <a:lnTo>
                              <a:pt x="426" y="126"/>
                            </a:lnTo>
                            <a:lnTo>
                              <a:pt x="426" y="122"/>
                            </a:lnTo>
                            <a:lnTo>
                              <a:pt x="422" y="122"/>
                            </a:lnTo>
                            <a:lnTo>
                              <a:pt x="422" y="117"/>
                            </a:lnTo>
                            <a:lnTo>
                              <a:pt x="426" y="109"/>
                            </a:lnTo>
                            <a:lnTo>
                              <a:pt x="426" y="104"/>
                            </a:lnTo>
                            <a:lnTo>
                              <a:pt x="426" y="100"/>
                            </a:lnTo>
                            <a:lnTo>
                              <a:pt x="431" y="96"/>
                            </a:lnTo>
                            <a:lnTo>
                              <a:pt x="435" y="91"/>
                            </a:lnTo>
                            <a:lnTo>
                              <a:pt x="435" y="87"/>
                            </a:lnTo>
                            <a:lnTo>
                              <a:pt x="440" y="87"/>
                            </a:lnTo>
                            <a:lnTo>
                              <a:pt x="440" y="83"/>
                            </a:lnTo>
                            <a:lnTo>
                              <a:pt x="444" y="78"/>
                            </a:lnTo>
                            <a:lnTo>
                              <a:pt x="448" y="78"/>
                            </a:lnTo>
                            <a:lnTo>
                              <a:pt x="448" y="74"/>
                            </a:lnTo>
                            <a:lnTo>
                              <a:pt x="453" y="70"/>
                            </a:lnTo>
                            <a:lnTo>
                              <a:pt x="457" y="70"/>
                            </a:lnTo>
                            <a:lnTo>
                              <a:pt x="457" y="65"/>
                            </a:lnTo>
                            <a:lnTo>
                              <a:pt x="462" y="65"/>
                            </a:lnTo>
                            <a:lnTo>
                              <a:pt x="466" y="61"/>
                            </a:lnTo>
                            <a:lnTo>
                              <a:pt x="471" y="61"/>
                            </a:lnTo>
                            <a:lnTo>
                              <a:pt x="475" y="61"/>
                            </a:lnTo>
                            <a:lnTo>
                              <a:pt x="480" y="61"/>
                            </a:lnTo>
                            <a:lnTo>
                              <a:pt x="480" y="65"/>
                            </a:lnTo>
                            <a:lnTo>
                              <a:pt x="484" y="65"/>
                            </a:lnTo>
                            <a:lnTo>
                              <a:pt x="489" y="65"/>
                            </a:lnTo>
                            <a:lnTo>
                              <a:pt x="493" y="65"/>
                            </a:lnTo>
                            <a:lnTo>
                              <a:pt x="498" y="70"/>
                            </a:lnTo>
                            <a:lnTo>
                              <a:pt x="502" y="70"/>
                            </a:lnTo>
                            <a:lnTo>
                              <a:pt x="507" y="70"/>
                            </a:lnTo>
                            <a:lnTo>
                              <a:pt x="507" y="65"/>
                            </a:lnTo>
                            <a:lnTo>
                              <a:pt x="511" y="65"/>
                            </a:lnTo>
                            <a:lnTo>
                              <a:pt x="516" y="61"/>
                            </a:lnTo>
                            <a:lnTo>
                              <a:pt x="520" y="61"/>
                            </a:lnTo>
                            <a:lnTo>
                              <a:pt x="525" y="57"/>
                            </a:lnTo>
                            <a:lnTo>
                              <a:pt x="525" y="52"/>
                            </a:lnTo>
                            <a:lnTo>
                              <a:pt x="525" y="48"/>
                            </a:lnTo>
                            <a:lnTo>
                              <a:pt x="525" y="44"/>
                            </a:lnTo>
                            <a:lnTo>
                              <a:pt x="525" y="39"/>
                            </a:lnTo>
                            <a:lnTo>
                              <a:pt x="525" y="35"/>
                            </a:lnTo>
                            <a:lnTo>
                              <a:pt x="529" y="31"/>
                            </a:lnTo>
                            <a:lnTo>
                              <a:pt x="534" y="26"/>
                            </a:lnTo>
                            <a:lnTo>
                              <a:pt x="538" y="26"/>
                            </a:lnTo>
                            <a:lnTo>
                              <a:pt x="543" y="22"/>
                            </a:lnTo>
                            <a:lnTo>
                              <a:pt x="547" y="22"/>
                            </a:lnTo>
                            <a:lnTo>
                              <a:pt x="552" y="22"/>
                            </a:lnTo>
                            <a:lnTo>
                              <a:pt x="556" y="18"/>
                            </a:lnTo>
                            <a:lnTo>
                              <a:pt x="561" y="18"/>
                            </a:lnTo>
                            <a:lnTo>
                              <a:pt x="565" y="13"/>
                            </a:lnTo>
                            <a:lnTo>
                              <a:pt x="570" y="13"/>
                            </a:lnTo>
                            <a:lnTo>
                              <a:pt x="574" y="13"/>
                            </a:lnTo>
                            <a:lnTo>
                              <a:pt x="578" y="13"/>
                            </a:lnTo>
                            <a:lnTo>
                              <a:pt x="583" y="9"/>
                            </a:lnTo>
                            <a:lnTo>
                              <a:pt x="587" y="9"/>
                            </a:lnTo>
                            <a:lnTo>
                              <a:pt x="592" y="9"/>
                            </a:lnTo>
                            <a:lnTo>
                              <a:pt x="596" y="9"/>
                            </a:lnTo>
                            <a:lnTo>
                              <a:pt x="596" y="5"/>
                            </a:lnTo>
                            <a:lnTo>
                              <a:pt x="601" y="5"/>
                            </a:lnTo>
                            <a:lnTo>
                              <a:pt x="605" y="5"/>
                            </a:lnTo>
                            <a:lnTo>
                              <a:pt x="605" y="0"/>
                            </a:lnTo>
                            <a:lnTo>
                              <a:pt x="610" y="0"/>
                            </a:lnTo>
                            <a:lnTo>
                              <a:pt x="614" y="0"/>
                            </a:lnTo>
                            <a:lnTo>
                              <a:pt x="614" y="5"/>
                            </a:lnTo>
                            <a:lnTo>
                              <a:pt x="619" y="5"/>
                            </a:lnTo>
                            <a:lnTo>
                              <a:pt x="623" y="9"/>
                            </a:lnTo>
                            <a:lnTo>
                              <a:pt x="628" y="5"/>
                            </a:lnTo>
                            <a:lnTo>
                              <a:pt x="632" y="5"/>
                            </a:lnTo>
                            <a:lnTo>
                              <a:pt x="637" y="0"/>
                            </a:lnTo>
                            <a:lnTo>
                              <a:pt x="637" y="5"/>
                            </a:lnTo>
                            <a:lnTo>
                              <a:pt x="641" y="5"/>
                            </a:lnTo>
                            <a:lnTo>
                              <a:pt x="641" y="9"/>
                            </a:lnTo>
                            <a:lnTo>
                              <a:pt x="641" y="13"/>
                            </a:lnTo>
                            <a:lnTo>
                              <a:pt x="646" y="13"/>
                            </a:lnTo>
                            <a:lnTo>
                              <a:pt x="650" y="13"/>
                            </a:lnTo>
                            <a:lnTo>
                              <a:pt x="655" y="18"/>
                            </a:lnTo>
                            <a:lnTo>
                              <a:pt x="659" y="18"/>
                            </a:lnTo>
                            <a:lnTo>
                              <a:pt x="659" y="22"/>
                            </a:lnTo>
                            <a:lnTo>
                              <a:pt x="664" y="22"/>
                            </a:lnTo>
                            <a:lnTo>
                              <a:pt x="668" y="22"/>
                            </a:lnTo>
                            <a:lnTo>
                              <a:pt x="673" y="22"/>
                            </a:lnTo>
                            <a:lnTo>
                              <a:pt x="673" y="18"/>
                            </a:lnTo>
                            <a:lnTo>
                              <a:pt x="677" y="22"/>
                            </a:lnTo>
                            <a:lnTo>
                              <a:pt x="682" y="22"/>
                            </a:lnTo>
                            <a:lnTo>
                              <a:pt x="682" y="26"/>
                            </a:lnTo>
                            <a:lnTo>
                              <a:pt x="682" y="31"/>
                            </a:lnTo>
                            <a:lnTo>
                              <a:pt x="686" y="31"/>
                            </a:lnTo>
                            <a:lnTo>
                              <a:pt x="686" y="35"/>
                            </a:lnTo>
                            <a:lnTo>
                              <a:pt x="686" y="39"/>
                            </a:lnTo>
                            <a:lnTo>
                              <a:pt x="686" y="44"/>
                            </a:lnTo>
                            <a:lnTo>
                              <a:pt x="682" y="44"/>
                            </a:lnTo>
                            <a:lnTo>
                              <a:pt x="682" y="48"/>
                            </a:lnTo>
                            <a:lnTo>
                              <a:pt x="682" y="52"/>
                            </a:lnTo>
                            <a:lnTo>
                              <a:pt x="686" y="52"/>
                            </a:lnTo>
                            <a:lnTo>
                              <a:pt x="691" y="57"/>
                            </a:lnTo>
                            <a:lnTo>
                              <a:pt x="691" y="61"/>
                            </a:lnTo>
                            <a:lnTo>
                              <a:pt x="695" y="65"/>
                            </a:lnTo>
                            <a:lnTo>
                              <a:pt x="695" y="70"/>
                            </a:lnTo>
                            <a:lnTo>
                              <a:pt x="700" y="74"/>
                            </a:lnTo>
                            <a:lnTo>
                              <a:pt x="700" y="78"/>
                            </a:lnTo>
                            <a:lnTo>
                              <a:pt x="700" y="83"/>
                            </a:lnTo>
                            <a:lnTo>
                              <a:pt x="704" y="87"/>
                            </a:lnTo>
                            <a:lnTo>
                              <a:pt x="704" y="83"/>
                            </a:lnTo>
                            <a:lnTo>
                              <a:pt x="708" y="83"/>
                            </a:lnTo>
                            <a:lnTo>
                              <a:pt x="713" y="83"/>
                            </a:lnTo>
                            <a:lnTo>
                              <a:pt x="717" y="83"/>
                            </a:lnTo>
                            <a:lnTo>
                              <a:pt x="717" y="78"/>
                            </a:lnTo>
                            <a:lnTo>
                              <a:pt x="713" y="74"/>
                            </a:lnTo>
                            <a:lnTo>
                              <a:pt x="713" y="70"/>
                            </a:lnTo>
                            <a:lnTo>
                              <a:pt x="717" y="70"/>
                            </a:lnTo>
                            <a:lnTo>
                              <a:pt x="722" y="70"/>
                            </a:lnTo>
                            <a:lnTo>
                              <a:pt x="726" y="74"/>
                            </a:lnTo>
                            <a:lnTo>
                              <a:pt x="731" y="78"/>
                            </a:lnTo>
                            <a:lnTo>
                              <a:pt x="731" y="83"/>
                            </a:lnTo>
                            <a:lnTo>
                              <a:pt x="735" y="83"/>
                            </a:lnTo>
                            <a:lnTo>
                              <a:pt x="740" y="83"/>
                            </a:lnTo>
                            <a:lnTo>
                              <a:pt x="744" y="83"/>
                            </a:lnTo>
                            <a:lnTo>
                              <a:pt x="749" y="83"/>
                            </a:lnTo>
                            <a:lnTo>
                              <a:pt x="753" y="87"/>
                            </a:lnTo>
                            <a:lnTo>
                              <a:pt x="758" y="87"/>
                            </a:lnTo>
                            <a:lnTo>
                              <a:pt x="762" y="87"/>
                            </a:lnTo>
                            <a:lnTo>
                              <a:pt x="767" y="87"/>
                            </a:lnTo>
                            <a:lnTo>
                              <a:pt x="771" y="87"/>
                            </a:lnTo>
                            <a:lnTo>
                              <a:pt x="776" y="87"/>
                            </a:lnTo>
                            <a:lnTo>
                              <a:pt x="776" y="91"/>
                            </a:lnTo>
                            <a:lnTo>
                              <a:pt x="776" y="96"/>
                            </a:lnTo>
                            <a:lnTo>
                              <a:pt x="780" y="100"/>
                            </a:lnTo>
                            <a:lnTo>
                              <a:pt x="780" y="104"/>
                            </a:lnTo>
                            <a:lnTo>
                              <a:pt x="785" y="104"/>
                            </a:lnTo>
                            <a:lnTo>
                              <a:pt x="785" y="109"/>
                            </a:lnTo>
                            <a:lnTo>
                              <a:pt x="789" y="109"/>
                            </a:lnTo>
                            <a:lnTo>
                              <a:pt x="794" y="104"/>
                            </a:lnTo>
                            <a:lnTo>
                              <a:pt x="798" y="109"/>
                            </a:lnTo>
                            <a:lnTo>
                              <a:pt x="803" y="109"/>
                            </a:lnTo>
                            <a:lnTo>
                              <a:pt x="803" y="104"/>
                            </a:lnTo>
                            <a:lnTo>
                              <a:pt x="803" y="100"/>
                            </a:lnTo>
                            <a:lnTo>
                              <a:pt x="807" y="100"/>
                            </a:lnTo>
                            <a:lnTo>
                              <a:pt x="812" y="100"/>
                            </a:lnTo>
                            <a:lnTo>
                              <a:pt x="816" y="100"/>
                            </a:lnTo>
                            <a:lnTo>
                              <a:pt x="821" y="100"/>
                            </a:lnTo>
                            <a:lnTo>
                              <a:pt x="825" y="100"/>
                            </a:lnTo>
                            <a:lnTo>
                              <a:pt x="825" y="104"/>
                            </a:lnTo>
                            <a:lnTo>
                              <a:pt x="816" y="109"/>
                            </a:lnTo>
                            <a:lnTo>
                              <a:pt x="816" y="113"/>
                            </a:lnTo>
                            <a:lnTo>
                              <a:pt x="812" y="113"/>
                            </a:lnTo>
                            <a:lnTo>
                              <a:pt x="812" y="117"/>
                            </a:lnTo>
                            <a:lnTo>
                              <a:pt x="807" y="117"/>
                            </a:lnTo>
                            <a:lnTo>
                              <a:pt x="807" y="122"/>
                            </a:lnTo>
                            <a:lnTo>
                              <a:pt x="812" y="126"/>
                            </a:lnTo>
                            <a:lnTo>
                              <a:pt x="816" y="130"/>
                            </a:lnTo>
                            <a:lnTo>
                              <a:pt x="821" y="135"/>
                            </a:lnTo>
                            <a:lnTo>
                              <a:pt x="821" y="139"/>
                            </a:lnTo>
                            <a:lnTo>
                              <a:pt x="816" y="139"/>
                            </a:lnTo>
                            <a:lnTo>
                              <a:pt x="816" y="143"/>
                            </a:lnTo>
                            <a:lnTo>
                              <a:pt x="816" y="148"/>
                            </a:lnTo>
                            <a:lnTo>
                              <a:pt x="816" y="152"/>
                            </a:lnTo>
                            <a:lnTo>
                              <a:pt x="816" y="156"/>
                            </a:lnTo>
                            <a:lnTo>
                              <a:pt x="816" y="161"/>
                            </a:lnTo>
                            <a:lnTo>
                              <a:pt x="816" y="165"/>
                            </a:lnTo>
                            <a:lnTo>
                              <a:pt x="812" y="169"/>
                            </a:lnTo>
                            <a:lnTo>
                              <a:pt x="816" y="169"/>
                            </a:lnTo>
                            <a:lnTo>
                              <a:pt x="816" y="174"/>
                            </a:lnTo>
                            <a:lnTo>
                              <a:pt x="816" y="178"/>
                            </a:lnTo>
                            <a:lnTo>
                              <a:pt x="821" y="178"/>
                            </a:lnTo>
                            <a:lnTo>
                              <a:pt x="821" y="182"/>
                            </a:lnTo>
                            <a:lnTo>
                              <a:pt x="821" y="187"/>
                            </a:lnTo>
                            <a:lnTo>
                              <a:pt x="821" y="191"/>
                            </a:lnTo>
                            <a:lnTo>
                              <a:pt x="816" y="195"/>
                            </a:lnTo>
                            <a:lnTo>
                              <a:pt x="816" y="200"/>
                            </a:lnTo>
                            <a:lnTo>
                              <a:pt x="812" y="200"/>
                            </a:lnTo>
                            <a:lnTo>
                              <a:pt x="812" y="204"/>
                            </a:lnTo>
                            <a:lnTo>
                              <a:pt x="816" y="208"/>
                            </a:lnTo>
                            <a:lnTo>
                              <a:pt x="821" y="204"/>
                            </a:lnTo>
                            <a:lnTo>
                              <a:pt x="830" y="204"/>
                            </a:lnTo>
                            <a:lnTo>
                              <a:pt x="834" y="204"/>
                            </a:lnTo>
                            <a:lnTo>
                              <a:pt x="834" y="208"/>
                            </a:lnTo>
                            <a:lnTo>
                              <a:pt x="830" y="213"/>
                            </a:lnTo>
                            <a:lnTo>
                              <a:pt x="830" y="217"/>
                            </a:lnTo>
                            <a:lnTo>
                              <a:pt x="834" y="217"/>
                            </a:lnTo>
                            <a:lnTo>
                              <a:pt x="834" y="221"/>
                            </a:lnTo>
                            <a:lnTo>
                              <a:pt x="838" y="221"/>
                            </a:lnTo>
                            <a:lnTo>
                              <a:pt x="843" y="221"/>
                            </a:lnTo>
                            <a:lnTo>
                              <a:pt x="847" y="221"/>
                            </a:lnTo>
                            <a:lnTo>
                              <a:pt x="852" y="221"/>
                            </a:lnTo>
                            <a:lnTo>
                              <a:pt x="852" y="217"/>
                            </a:lnTo>
                            <a:lnTo>
                              <a:pt x="856" y="217"/>
                            </a:lnTo>
                            <a:lnTo>
                              <a:pt x="852" y="213"/>
                            </a:lnTo>
                            <a:lnTo>
                              <a:pt x="852" y="208"/>
                            </a:lnTo>
                            <a:lnTo>
                              <a:pt x="847" y="208"/>
                            </a:lnTo>
                            <a:lnTo>
                              <a:pt x="847" y="204"/>
                            </a:lnTo>
                            <a:lnTo>
                              <a:pt x="852" y="200"/>
                            </a:lnTo>
                            <a:lnTo>
                              <a:pt x="856" y="200"/>
                            </a:lnTo>
                            <a:lnTo>
                              <a:pt x="861" y="200"/>
                            </a:lnTo>
                            <a:lnTo>
                              <a:pt x="865" y="204"/>
                            </a:lnTo>
                            <a:lnTo>
                              <a:pt x="870" y="200"/>
                            </a:lnTo>
                            <a:lnTo>
                              <a:pt x="874" y="200"/>
                            </a:lnTo>
                            <a:lnTo>
                              <a:pt x="879" y="200"/>
                            </a:lnTo>
                            <a:lnTo>
                              <a:pt x="883" y="200"/>
                            </a:lnTo>
                            <a:lnTo>
                              <a:pt x="888" y="200"/>
                            </a:lnTo>
                            <a:lnTo>
                              <a:pt x="883" y="204"/>
                            </a:lnTo>
                            <a:lnTo>
                              <a:pt x="883" y="208"/>
                            </a:lnTo>
                            <a:lnTo>
                              <a:pt x="879" y="208"/>
                            </a:lnTo>
                            <a:lnTo>
                              <a:pt x="879" y="213"/>
                            </a:lnTo>
                            <a:lnTo>
                              <a:pt x="879" y="217"/>
                            </a:lnTo>
                            <a:lnTo>
                              <a:pt x="879" y="221"/>
                            </a:lnTo>
                            <a:lnTo>
                              <a:pt x="883" y="221"/>
                            </a:lnTo>
                            <a:lnTo>
                              <a:pt x="888" y="221"/>
                            </a:lnTo>
                            <a:lnTo>
                              <a:pt x="892" y="221"/>
                            </a:lnTo>
                            <a:lnTo>
                              <a:pt x="897" y="217"/>
                            </a:lnTo>
                            <a:lnTo>
                              <a:pt x="901" y="217"/>
                            </a:lnTo>
                            <a:lnTo>
                              <a:pt x="906" y="217"/>
                            </a:lnTo>
                            <a:lnTo>
                              <a:pt x="906" y="213"/>
                            </a:lnTo>
                            <a:lnTo>
                              <a:pt x="910" y="217"/>
                            </a:lnTo>
                            <a:lnTo>
                              <a:pt x="915" y="217"/>
                            </a:lnTo>
                            <a:lnTo>
                              <a:pt x="919" y="221"/>
                            </a:lnTo>
                            <a:lnTo>
                              <a:pt x="919" y="217"/>
                            </a:lnTo>
                            <a:lnTo>
                              <a:pt x="919" y="213"/>
                            </a:lnTo>
                            <a:lnTo>
                              <a:pt x="928" y="217"/>
                            </a:lnTo>
                            <a:lnTo>
                              <a:pt x="933" y="221"/>
                            </a:lnTo>
                            <a:lnTo>
                              <a:pt x="933" y="226"/>
                            </a:lnTo>
                            <a:lnTo>
                              <a:pt x="933" y="230"/>
                            </a:lnTo>
                            <a:lnTo>
                              <a:pt x="933" y="234"/>
                            </a:lnTo>
                            <a:lnTo>
                              <a:pt x="933" y="239"/>
                            </a:lnTo>
                            <a:lnTo>
                              <a:pt x="933" y="243"/>
                            </a:lnTo>
                            <a:lnTo>
                              <a:pt x="937" y="243"/>
                            </a:lnTo>
                            <a:lnTo>
                              <a:pt x="942" y="243"/>
                            </a:lnTo>
                            <a:lnTo>
                              <a:pt x="946" y="239"/>
                            </a:lnTo>
                            <a:lnTo>
                              <a:pt x="951" y="234"/>
                            </a:lnTo>
                            <a:lnTo>
                              <a:pt x="955" y="239"/>
                            </a:lnTo>
                            <a:lnTo>
                              <a:pt x="960" y="239"/>
                            </a:lnTo>
                            <a:lnTo>
                              <a:pt x="960" y="243"/>
                            </a:lnTo>
                            <a:lnTo>
                              <a:pt x="964" y="243"/>
                            </a:lnTo>
                            <a:lnTo>
                              <a:pt x="968" y="243"/>
                            </a:lnTo>
                            <a:lnTo>
                              <a:pt x="973" y="243"/>
                            </a:lnTo>
                            <a:lnTo>
                              <a:pt x="973" y="239"/>
                            </a:lnTo>
                            <a:lnTo>
                              <a:pt x="973" y="234"/>
                            </a:lnTo>
                            <a:lnTo>
                              <a:pt x="973" y="226"/>
                            </a:lnTo>
                            <a:lnTo>
                              <a:pt x="973" y="221"/>
                            </a:lnTo>
                            <a:lnTo>
                              <a:pt x="982" y="221"/>
                            </a:lnTo>
                            <a:lnTo>
                              <a:pt x="982" y="226"/>
                            </a:lnTo>
                            <a:lnTo>
                              <a:pt x="879" y="803"/>
                            </a:lnTo>
                            <a:lnTo>
                              <a:pt x="879" y="816"/>
                            </a:lnTo>
                            <a:lnTo>
                              <a:pt x="874" y="820"/>
                            </a:lnTo>
                            <a:lnTo>
                              <a:pt x="874" y="816"/>
                            </a:lnTo>
                            <a:lnTo>
                              <a:pt x="865" y="803"/>
                            </a:lnTo>
                            <a:lnTo>
                              <a:pt x="861" y="794"/>
                            </a:lnTo>
                            <a:lnTo>
                              <a:pt x="856" y="790"/>
                            </a:lnTo>
                            <a:lnTo>
                              <a:pt x="856" y="785"/>
                            </a:lnTo>
                            <a:lnTo>
                              <a:pt x="852" y="785"/>
                            </a:lnTo>
                            <a:lnTo>
                              <a:pt x="847" y="785"/>
                            </a:lnTo>
                            <a:lnTo>
                              <a:pt x="843" y="781"/>
                            </a:lnTo>
                            <a:lnTo>
                              <a:pt x="838" y="781"/>
                            </a:lnTo>
                            <a:lnTo>
                              <a:pt x="834" y="772"/>
                            </a:lnTo>
                            <a:lnTo>
                              <a:pt x="830" y="768"/>
                            </a:lnTo>
                            <a:lnTo>
                              <a:pt x="830" y="764"/>
                            </a:lnTo>
                            <a:lnTo>
                              <a:pt x="830" y="759"/>
                            </a:lnTo>
                            <a:lnTo>
                              <a:pt x="830" y="755"/>
                            </a:lnTo>
                            <a:lnTo>
                              <a:pt x="825" y="751"/>
                            </a:lnTo>
                            <a:lnTo>
                              <a:pt x="825" y="742"/>
                            </a:lnTo>
                            <a:lnTo>
                              <a:pt x="821" y="742"/>
                            </a:lnTo>
                            <a:lnTo>
                              <a:pt x="821" y="738"/>
                            </a:lnTo>
                            <a:lnTo>
                              <a:pt x="816" y="738"/>
                            </a:lnTo>
                            <a:lnTo>
                              <a:pt x="807" y="733"/>
                            </a:lnTo>
                            <a:lnTo>
                              <a:pt x="803" y="733"/>
                            </a:lnTo>
                            <a:lnTo>
                              <a:pt x="798" y="738"/>
                            </a:lnTo>
                            <a:lnTo>
                              <a:pt x="794" y="738"/>
                            </a:lnTo>
                            <a:lnTo>
                              <a:pt x="789" y="742"/>
                            </a:lnTo>
                            <a:lnTo>
                              <a:pt x="785" y="742"/>
                            </a:lnTo>
                            <a:lnTo>
                              <a:pt x="780" y="746"/>
                            </a:lnTo>
                            <a:lnTo>
                              <a:pt x="776" y="746"/>
                            </a:lnTo>
                            <a:lnTo>
                              <a:pt x="771" y="746"/>
                            </a:lnTo>
                            <a:lnTo>
                              <a:pt x="767" y="746"/>
                            </a:lnTo>
                            <a:lnTo>
                              <a:pt x="762" y="746"/>
                            </a:lnTo>
                            <a:lnTo>
                              <a:pt x="758" y="742"/>
                            </a:lnTo>
                            <a:lnTo>
                              <a:pt x="753" y="742"/>
                            </a:lnTo>
                            <a:lnTo>
                              <a:pt x="749" y="742"/>
                            </a:lnTo>
                            <a:lnTo>
                              <a:pt x="744" y="746"/>
                            </a:lnTo>
                            <a:lnTo>
                              <a:pt x="740" y="742"/>
                            </a:lnTo>
                            <a:lnTo>
                              <a:pt x="735" y="742"/>
                            </a:lnTo>
                            <a:lnTo>
                              <a:pt x="735" y="738"/>
                            </a:lnTo>
                            <a:lnTo>
                              <a:pt x="731" y="733"/>
                            </a:lnTo>
                            <a:lnTo>
                              <a:pt x="816" y="603"/>
                            </a:lnTo>
                            <a:lnTo>
                              <a:pt x="856" y="538"/>
                            </a:lnTo>
                            <a:lnTo>
                              <a:pt x="856" y="534"/>
                            </a:lnTo>
                            <a:lnTo>
                              <a:pt x="852" y="534"/>
                            </a:lnTo>
                            <a:lnTo>
                              <a:pt x="852" y="529"/>
                            </a:lnTo>
                            <a:lnTo>
                              <a:pt x="847" y="525"/>
                            </a:lnTo>
                            <a:lnTo>
                              <a:pt x="843" y="525"/>
                            </a:lnTo>
                            <a:lnTo>
                              <a:pt x="843" y="529"/>
                            </a:lnTo>
                            <a:lnTo>
                              <a:pt x="838" y="529"/>
                            </a:lnTo>
                            <a:lnTo>
                              <a:pt x="834" y="525"/>
                            </a:lnTo>
                            <a:lnTo>
                              <a:pt x="834" y="521"/>
                            </a:lnTo>
                            <a:lnTo>
                              <a:pt x="830" y="521"/>
                            </a:lnTo>
                            <a:lnTo>
                              <a:pt x="825" y="521"/>
                            </a:lnTo>
                            <a:lnTo>
                              <a:pt x="821" y="521"/>
                            </a:lnTo>
                            <a:lnTo>
                              <a:pt x="821" y="516"/>
                            </a:lnTo>
                            <a:lnTo>
                              <a:pt x="816" y="512"/>
                            </a:lnTo>
                            <a:lnTo>
                              <a:pt x="816" y="508"/>
                            </a:lnTo>
                            <a:lnTo>
                              <a:pt x="812" y="508"/>
                            </a:lnTo>
                            <a:lnTo>
                              <a:pt x="807" y="503"/>
                            </a:lnTo>
                            <a:lnTo>
                              <a:pt x="803" y="503"/>
                            </a:lnTo>
                            <a:lnTo>
                              <a:pt x="798" y="503"/>
                            </a:lnTo>
                            <a:lnTo>
                              <a:pt x="798" y="499"/>
                            </a:lnTo>
                            <a:lnTo>
                              <a:pt x="803" y="499"/>
                            </a:lnTo>
                            <a:lnTo>
                              <a:pt x="803" y="495"/>
                            </a:lnTo>
                            <a:lnTo>
                              <a:pt x="807" y="495"/>
                            </a:lnTo>
                            <a:lnTo>
                              <a:pt x="803" y="490"/>
                            </a:lnTo>
                            <a:lnTo>
                              <a:pt x="798" y="490"/>
                            </a:lnTo>
                            <a:lnTo>
                              <a:pt x="798" y="495"/>
                            </a:lnTo>
                            <a:lnTo>
                              <a:pt x="794" y="490"/>
                            </a:lnTo>
                            <a:lnTo>
                              <a:pt x="794" y="495"/>
                            </a:lnTo>
                            <a:lnTo>
                              <a:pt x="789" y="495"/>
                            </a:lnTo>
                            <a:lnTo>
                              <a:pt x="785" y="495"/>
                            </a:lnTo>
                            <a:lnTo>
                              <a:pt x="780" y="495"/>
                            </a:lnTo>
                            <a:lnTo>
                              <a:pt x="780" y="490"/>
                            </a:lnTo>
                            <a:lnTo>
                              <a:pt x="776" y="490"/>
                            </a:lnTo>
                            <a:lnTo>
                              <a:pt x="776" y="486"/>
                            </a:lnTo>
                            <a:lnTo>
                              <a:pt x="771" y="486"/>
                            </a:lnTo>
                            <a:lnTo>
                              <a:pt x="767" y="482"/>
                            </a:lnTo>
                            <a:lnTo>
                              <a:pt x="762" y="482"/>
                            </a:lnTo>
                            <a:lnTo>
                              <a:pt x="762" y="477"/>
                            </a:lnTo>
                            <a:lnTo>
                              <a:pt x="758" y="482"/>
                            </a:lnTo>
                            <a:lnTo>
                              <a:pt x="758" y="486"/>
                            </a:lnTo>
                            <a:lnTo>
                              <a:pt x="753" y="486"/>
                            </a:lnTo>
                            <a:lnTo>
                              <a:pt x="749" y="482"/>
                            </a:lnTo>
                            <a:lnTo>
                              <a:pt x="744" y="477"/>
                            </a:lnTo>
                            <a:lnTo>
                              <a:pt x="740" y="473"/>
                            </a:lnTo>
                            <a:lnTo>
                              <a:pt x="735" y="469"/>
                            </a:lnTo>
                            <a:lnTo>
                              <a:pt x="735" y="464"/>
                            </a:lnTo>
                            <a:lnTo>
                              <a:pt x="731" y="460"/>
                            </a:lnTo>
                            <a:lnTo>
                              <a:pt x="726" y="460"/>
                            </a:lnTo>
                            <a:lnTo>
                              <a:pt x="722" y="456"/>
                            </a:lnTo>
                            <a:lnTo>
                              <a:pt x="717" y="456"/>
                            </a:lnTo>
                            <a:lnTo>
                              <a:pt x="717" y="451"/>
                            </a:lnTo>
                            <a:lnTo>
                              <a:pt x="713" y="451"/>
                            </a:lnTo>
                            <a:lnTo>
                              <a:pt x="708" y="451"/>
                            </a:lnTo>
                            <a:lnTo>
                              <a:pt x="704" y="447"/>
                            </a:lnTo>
                            <a:lnTo>
                              <a:pt x="700" y="443"/>
                            </a:lnTo>
                            <a:lnTo>
                              <a:pt x="695" y="438"/>
                            </a:lnTo>
                            <a:lnTo>
                              <a:pt x="691" y="438"/>
                            </a:lnTo>
                            <a:lnTo>
                              <a:pt x="691" y="443"/>
                            </a:lnTo>
                            <a:lnTo>
                              <a:pt x="686" y="443"/>
                            </a:lnTo>
                            <a:lnTo>
                              <a:pt x="682" y="443"/>
                            </a:lnTo>
                            <a:lnTo>
                              <a:pt x="677" y="438"/>
                            </a:lnTo>
                            <a:lnTo>
                              <a:pt x="673" y="443"/>
                            </a:lnTo>
                            <a:lnTo>
                              <a:pt x="677" y="447"/>
                            </a:lnTo>
                            <a:lnTo>
                              <a:pt x="673" y="447"/>
                            </a:lnTo>
                            <a:lnTo>
                              <a:pt x="673" y="451"/>
                            </a:lnTo>
                            <a:lnTo>
                              <a:pt x="668" y="451"/>
                            </a:lnTo>
                            <a:lnTo>
                              <a:pt x="664" y="451"/>
                            </a:lnTo>
                            <a:lnTo>
                              <a:pt x="664" y="447"/>
                            </a:lnTo>
                            <a:lnTo>
                              <a:pt x="659" y="447"/>
                            </a:lnTo>
                            <a:lnTo>
                              <a:pt x="659" y="451"/>
                            </a:lnTo>
                            <a:lnTo>
                              <a:pt x="655" y="447"/>
                            </a:lnTo>
                            <a:lnTo>
                              <a:pt x="650" y="451"/>
                            </a:lnTo>
                            <a:lnTo>
                              <a:pt x="650" y="456"/>
                            </a:lnTo>
                            <a:lnTo>
                              <a:pt x="650" y="460"/>
                            </a:lnTo>
                            <a:lnTo>
                              <a:pt x="646" y="464"/>
                            </a:lnTo>
                            <a:lnTo>
                              <a:pt x="641" y="464"/>
                            </a:lnTo>
                            <a:lnTo>
                              <a:pt x="637" y="464"/>
                            </a:lnTo>
                            <a:lnTo>
                              <a:pt x="632" y="464"/>
                            </a:lnTo>
                            <a:lnTo>
                              <a:pt x="628" y="464"/>
                            </a:lnTo>
                            <a:lnTo>
                              <a:pt x="623" y="464"/>
                            </a:lnTo>
                            <a:lnTo>
                              <a:pt x="619" y="464"/>
                            </a:lnTo>
                            <a:lnTo>
                              <a:pt x="614" y="464"/>
                            </a:lnTo>
                            <a:lnTo>
                              <a:pt x="610" y="464"/>
                            </a:lnTo>
                            <a:lnTo>
                              <a:pt x="605" y="464"/>
                            </a:lnTo>
                            <a:lnTo>
                              <a:pt x="601" y="464"/>
                            </a:lnTo>
                            <a:lnTo>
                              <a:pt x="596" y="464"/>
                            </a:lnTo>
                            <a:lnTo>
                              <a:pt x="592" y="464"/>
                            </a:lnTo>
                            <a:lnTo>
                              <a:pt x="592" y="460"/>
                            </a:lnTo>
                            <a:lnTo>
                              <a:pt x="587" y="460"/>
                            </a:lnTo>
                            <a:lnTo>
                              <a:pt x="583" y="456"/>
                            </a:lnTo>
                            <a:lnTo>
                              <a:pt x="583" y="451"/>
                            </a:lnTo>
                            <a:lnTo>
                              <a:pt x="578" y="451"/>
                            </a:lnTo>
                            <a:lnTo>
                              <a:pt x="578" y="456"/>
                            </a:lnTo>
                            <a:lnTo>
                              <a:pt x="574" y="460"/>
                            </a:lnTo>
                            <a:lnTo>
                              <a:pt x="574" y="456"/>
                            </a:lnTo>
                            <a:lnTo>
                              <a:pt x="570" y="456"/>
                            </a:lnTo>
                            <a:lnTo>
                              <a:pt x="570" y="451"/>
                            </a:lnTo>
                            <a:lnTo>
                              <a:pt x="565" y="451"/>
                            </a:lnTo>
                            <a:lnTo>
                              <a:pt x="565" y="447"/>
                            </a:lnTo>
                            <a:lnTo>
                              <a:pt x="561" y="443"/>
                            </a:lnTo>
                            <a:lnTo>
                              <a:pt x="556" y="438"/>
                            </a:lnTo>
                            <a:lnTo>
                              <a:pt x="552" y="438"/>
                            </a:lnTo>
                            <a:lnTo>
                              <a:pt x="547" y="438"/>
                            </a:lnTo>
                            <a:lnTo>
                              <a:pt x="543" y="438"/>
                            </a:lnTo>
                            <a:lnTo>
                              <a:pt x="543" y="434"/>
                            </a:lnTo>
                            <a:lnTo>
                              <a:pt x="538" y="434"/>
                            </a:lnTo>
                            <a:lnTo>
                              <a:pt x="534" y="438"/>
                            </a:lnTo>
                            <a:lnTo>
                              <a:pt x="529" y="434"/>
                            </a:lnTo>
                            <a:lnTo>
                              <a:pt x="525" y="430"/>
                            </a:lnTo>
                            <a:lnTo>
                              <a:pt x="520" y="430"/>
                            </a:lnTo>
                            <a:lnTo>
                              <a:pt x="516" y="430"/>
                            </a:lnTo>
                            <a:lnTo>
                              <a:pt x="516" y="434"/>
                            </a:lnTo>
                            <a:lnTo>
                              <a:pt x="511" y="434"/>
                            </a:lnTo>
                            <a:lnTo>
                              <a:pt x="511" y="438"/>
                            </a:lnTo>
                            <a:lnTo>
                              <a:pt x="507" y="438"/>
                            </a:lnTo>
                            <a:lnTo>
                              <a:pt x="507" y="443"/>
                            </a:lnTo>
                            <a:lnTo>
                              <a:pt x="507" y="447"/>
                            </a:lnTo>
                            <a:lnTo>
                              <a:pt x="507" y="451"/>
                            </a:lnTo>
                            <a:lnTo>
                              <a:pt x="502" y="451"/>
                            </a:lnTo>
                            <a:lnTo>
                              <a:pt x="502" y="456"/>
                            </a:lnTo>
                            <a:lnTo>
                              <a:pt x="498" y="460"/>
                            </a:lnTo>
                            <a:lnTo>
                              <a:pt x="493" y="460"/>
                            </a:lnTo>
                            <a:lnTo>
                              <a:pt x="489" y="464"/>
                            </a:lnTo>
                            <a:lnTo>
                              <a:pt x="484" y="464"/>
                            </a:lnTo>
                            <a:lnTo>
                              <a:pt x="480" y="464"/>
                            </a:lnTo>
                            <a:lnTo>
                              <a:pt x="475" y="464"/>
                            </a:lnTo>
                            <a:lnTo>
                              <a:pt x="471" y="464"/>
                            </a:lnTo>
                            <a:lnTo>
                              <a:pt x="466" y="464"/>
                            </a:lnTo>
                            <a:lnTo>
                              <a:pt x="466" y="469"/>
                            </a:lnTo>
                            <a:lnTo>
                              <a:pt x="462" y="469"/>
                            </a:lnTo>
                            <a:lnTo>
                              <a:pt x="457" y="469"/>
                            </a:lnTo>
                            <a:lnTo>
                              <a:pt x="453" y="473"/>
                            </a:lnTo>
                            <a:lnTo>
                              <a:pt x="453" y="477"/>
                            </a:lnTo>
                            <a:lnTo>
                              <a:pt x="453" y="482"/>
                            </a:lnTo>
                            <a:lnTo>
                              <a:pt x="448" y="482"/>
                            </a:lnTo>
                            <a:lnTo>
                              <a:pt x="444" y="482"/>
                            </a:lnTo>
                            <a:lnTo>
                              <a:pt x="440" y="482"/>
                            </a:lnTo>
                            <a:lnTo>
                              <a:pt x="435" y="482"/>
                            </a:lnTo>
                            <a:lnTo>
                              <a:pt x="431" y="486"/>
                            </a:lnTo>
                            <a:lnTo>
                              <a:pt x="426" y="486"/>
                            </a:lnTo>
                            <a:lnTo>
                              <a:pt x="426" y="482"/>
                            </a:lnTo>
                            <a:lnTo>
                              <a:pt x="422" y="486"/>
                            </a:lnTo>
                            <a:lnTo>
                              <a:pt x="417" y="486"/>
                            </a:lnTo>
                            <a:lnTo>
                              <a:pt x="417" y="490"/>
                            </a:lnTo>
                            <a:lnTo>
                              <a:pt x="413" y="486"/>
                            </a:lnTo>
                            <a:lnTo>
                              <a:pt x="408" y="486"/>
                            </a:lnTo>
                            <a:lnTo>
                              <a:pt x="404" y="486"/>
                            </a:lnTo>
                            <a:lnTo>
                              <a:pt x="399" y="482"/>
                            </a:lnTo>
                            <a:lnTo>
                              <a:pt x="395" y="482"/>
                            </a:lnTo>
                            <a:lnTo>
                              <a:pt x="395" y="477"/>
                            </a:lnTo>
                            <a:lnTo>
                              <a:pt x="390" y="477"/>
                            </a:lnTo>
                            <a:lnTo>
                              <a:pt x="386" y="482"/>
                            </a:lnTo>
                            <a:lnTo>
                              <a:pt x="381" y="482"/>
                            </a:lnTo>
                            <a:lnTo>
                              <a:pt x="381" y="477"/>
                            </a:lnTo>
                            <a:lnTo>
                              <a:pt x="377" y="477"/>
                            </a:lnTo>
                            <a:lnTo>
                              <a:pt x="372" y="477"/>
                            </a:lnTo>
                            <a:lnTo>
                              <a:pt x="368" y="477"/>
                            </a:lnTo>
                            <a:lnTo>
                              <a:pt x="363" y="477"/>
                            </a:lnTo>
                            <a:lnTo>
                              <a:pt x="354" y="477"/>
                            </a:lnTo>
                            <a:lnTo>
                              <a:pt x="350" y="477"/>
                            </a:lnTo>
                            <a:lnTo>
                              <a:pt x="345" y="477"/>
                            </a:lnTo>
                            <a:lnTo>
                              <a:pt x="345" y="482"/>
                            </a:lnTo>
                            <a:lnTo>
                              <a:pt x="341" y="486"/>
                            </a:lnTo>
                            <a:lnTo>
                              <a:pt x="341" y="482"/>
                            </a:lnTo>
                            <a:lnTo>
                              <a:pt x="336" y="482"/>
                            </a:lnTo>
                            <a:lnTo>
                              <a:pt x="332" y="482"/>
                            </a:lnTo>
                            <a:lnTo>
                              <a:pt x="327" y="482"/>
                            </a:lnTo>
                            <a:lnTo>
                              <a:pt x="323" y="482"/>
                            </a:lnTo>
                            <a:lnTo>
                              <a:pt x="318" y="477"/>
                            </a:lnTo>
                            <a:lnTo>
                              <a:pt x="318" y="482"/>
                            </a:lnTo>
                            <a:lnTo>
                              <a:pt x="314" y="482"/>
                            </a:lnTo>
                            <a:lnTo>
                              <a:pt x="314" y="486"/>
                            </a:lnTo>
                            <a:lnTo>
                              <a:pt x="310" y="486"/>
                            </a:lnTo>
                            <a:lnTo>
                              <a:pt x="305" y="486"/>
                            </a:lnTo>
                            <a:lnTo>
                              <a:pt x="301" y="486"/>
                            </a:lnTo>
                            <a:lnTo>
                              <a:pt x="296" y="490"/>
                            </a:lnTo>
                            <a:lnTo>
                              <a:pt x="296" y="486"/>
                            </a:lnTo>
                            <a:lnTo>
                              <a:pt x="292" y="486"/>
                            </a:lnTo>
                            <a:lnTo>
                              <a:pt x="292" y="482"/>
                            </a:lnTo>
                            <a:lnTo>
                              <a:pt x="287" y="482"/>
                            </a:lnTo>
                            <a:lnTo>
                              <a:pt x="287" y="477"/>
                            </a:lnTo>
                            <a:lnTo>
                              <a:pt x="283" y="477"/>
                            </a:lnTo>
                            <a:lnTo>
                              <a:pt x="278" y="477"/>
                            </a:lnTo>
                            <a:lnTo>
                              <a:pt x="278" y="473"/>
                            </a:lnTo>
                            <a:lnTo>
                              <a:pt x="274" y="473"/>
                            </a:lnTo>
                            <a:lnTo>
                              <a:pt x="269" y="473"/>
                            </a:lnTo>
                            <a:lnTo>
                              <a:pt x="265" y="473"/>
                            </a:lnTo>
                            <a:lnTo>
                              <a:pt x="265" y="469"/>
                            </a:lnTo>
                            <a:lnTo>
                              <a:pt x="260" y="469"/>
                            </a:lnTo>
                            <a:lnTo>
                              <a:pt x="256" y="464"/>
                            </a:lnTo>
                            <a:lnTo>
                              <a:pt x="256" y="460"/>
                            </a:lnTo>
                            <a:lnTo>
                              <a:pt x="251" y="456"/>
                            </a:lnTo>
                            <a:lnTo>
                              <a:pt x="251" y="451"/>
                            </a:lnTo>
                            <a:lnTo>
                              <a:pt x="251" y="447"/>
                            </a:lnTo>
                            <a:lnTo>
                              <a:pt x="251" y="443"/>
                            </a:lnTo>
                            <a:lnTo>
                              <a:pt x="251" y="438"/>
                            </a:lnTo>
                            <a:lnTo>
                              <a:pt x="256" y="434"/>
                            </a:lnTo>
                            <a:lnTo>
                              <a:pt x="256" y="430"/>
                            </a:lnTo>
                            <a:lnTo>
                              <a:pt x="260" y="430"/>
                            </a:lnTo>
                            <a:lnTo>
                              <a:pt x="260" y="425"/>
                            </a:lnTo>
                            <a:lnTo>
                              <a:pt x="265" y="425"/>
                            </a:lnTo>
                            <a:lnTo>
                              <a:pt x="265" y="421"/>
                            </a:lnTo>
                            <a:lnTo>
                              <a:pt x="260" y="421"/>
                            </a:lnTo>
                            <a:lnTo>
                              <a:pt x="260" y="417"/>
                            </a:lnTo>
                            <a:lnTo>
                              <a:pt x="260" y="412"/>
                            </a:lnTo>
                            <a:lnTo>
                              <a:pt x="260" y="408"/>
                            </a:lnTo>
                            <a:lnTo>
                              <a:pt x="256" y="408"/>
                            </a:lnTo>
                            <a:lnTo>
                              <a:pt x="256" y="404"/>
                            </a:lnTo>
                            <a:lnTo>
                              <a:pt x="256" y="399"/>
                            </a:lnTo>
                            <a:lnTo>
                              <a:pt x="256" y="395"/>
                            </a:lnTo>
                            <a:lnTo>
                              <a:pt x="256" y="391"/>
                            </a:lnTo>
                            <a:lnTo>
                              <a:pt x="256" y="386"/>
                            </a:lnTo>
                            <a:lnTo>
                              <a:pt x="251" y="382"/>
                            </a:lnTo>
                            <a:lnTo>
                              <a:pt x="247" y="378"/>
                            </a:lnTo>
                            <a:lnTo>
                              <a:pt x="247" y="373"/>
                            </a:lnTo>
                            <a:lnTo>
                              <a:pt x="247" y="369"/>
                            </a:lnTo>
                            <a:lnTo>
                              <a:pt x="242" y="365"/>
                            </a:lnTo>
                            <a:lnTo>
                              <a:pt x="238" y="365"/>
                            </a:lnTo>
                            <a:lnTo>
                              <a:pt x="233" y="365"/>
                            </a:lnTo>
                            <a:lnTo>
                              <a:pt x="229" y="365"/>
                            </a:lnTo>
                            <a:lnTo>
                              <a:pt x="224" y="365"/>
                            </a:lnTo>
                            <a:lnTo>
                              <a:pt x="220" y="365"/>
                            </a:lnTo>
                            <a:lnTo>
                              <a:pt x="220" y="369"/>
                            </a:lnTo>
                            <a:lnTo>
                              <a:pt x="215" y="369"/>
                            </a:lnTo>
                            <a:lnTo>
                              <a:pt x="211" y="369"/>
                            </a:lnTo>
                            <a:lnTo>
                              <a:pt x="206" y="369"/>
                            </a:lnTo>
                            <a:lnTo>
                              <a:pt x="202" y="365"/>
                            </a:lnTo>
                            <a:lnTo>
                              <a:pt x="193" y="365"/>
                            </a:lnTo>
                            <a:lnTo>
                              <a:pt x="193" y="360"/>
                            </a:lnTo>
                            <a:lnTo>
                              <a:pt x="188" y="360"/>
                            </a:lnTo>
                            <a:lnTo>
                              <a:pt x="184" y="356"/>
                            </a:lnTo>
                            <a:lnTo>
                              <a:pt x="180" y="352"/>
                            </a:lnTo>
                            <a:lnTo>
                              <a:pt x="180" y="347"/>
                            </a:lnTo>
                            <a:lnTo>
                              <a:pt x="175" y="343"/>
                            </a:lnTo>
                            <a:lnTo>
                              <a:pt x="175" y="334"/>
                            </a:lnTo>
                            <a:lnTo>
                              <a:pt x="180" y="334"/>
                            </a:lnTo>
                            <a:lnTo>
                              <a:pt x="180" y="330"/>
                            </a:lnTo>
                            <a:lnTo>
                              <a:pt x="180" y="326"/>
                            </a:lnTo>
                            <a:lnTo>
                              <a:pt x="184" y="326"/>
                            </a:lnTo>
                            <a:lnTo>
                              <a:pt x="180" y="321"/>
                            </a:lnTo>
                            <a:lnTo>
                              <a:pt x="180" y="317"/>
                            </a:lnTo>
                            <a:lnTo>
                              <a:pt x="180" y="313"/>
                            </a:lnTo>
                            <a:lnTo>
                              <a:pt x="180" y="308"/>
                            </a:lnTo>
                            <a:lnTo>
                              <a:pt x="175" y="304"/>
                            </a:lnTo>
                            <a:lnTo>
                              <a:pt x="175" y="300"/>
                            </a:lnTo>
                            <a:lnTo>
                              <a:pt x="171" y="300"/>
                            </a:lnTo>
                            <a:lnTo>
                              <a:pt x="171" y="295"/>
                            </a:lnTo>
                            <a:lnTo>
                              <a:pt x="166" y="291"/>
                            </a:lnTo>
                            <a:lnTo>
                              <a:pt x="166" y="287"/>
                            </a:lnTo>
                            <a:lnTo>
                              <a:pt x="166" y="282"/>
                            </a:lnTo>
                            <a:lnTo>
                              <a:pt x="166" y="278"/>
                            </a:lnTo>
                            <a:lnTo>
                              <a:pt x="162" y="278"/>
                            </a:lnTo>
                            <a:lnTo>
                              <a:pt x="162" y="274"/>
                            </a:lnTo>
                            <a:lnTo>
                              <a:pt x="157" y="269"/>
                            </a:lnTo>
                            <a:lnTo>
                              <a:pt x="157" y="265"/>
                            </a:lnTo>
                            <a:lnTo>
                              <a:pt x="153" y="265"/>
                            </a:lnTo>
                            <a:lnTo>
                              <a:pt x="148" y="260"/>
                            </a:lnTo>
                            <a:lnTo>
                              <a:pt x="144" y="260"/>
                            </a:lnTo>
                            <a:lnTo>
                              <a:pt x="139" y="260"/>
                            </a:lnTo>
                            <a:lnTo>
                              <a:pt x="135" y="256"/>
                            </a:lnTo>
                            <a:lnTo>
                              <a:pt x="130" y="256"/>
                            </a:lnTo>
                            <a:lnTo>
                              <a:pt x="126" y="260"/>
                            </a:lnTo>
                            <a:lnTo>
                              <a:pt x="121" y="260"/>
                            </a:lnTo>
                            <a:lnTo>
                              <a:pt x="117" y="260"/>
                            </a:lnTo>
                            <a:lnTo>
                              <a:pt x="112" y="256"/>
                            </a:lnTo>
                            <a:lnTo>
                              <a:pt x="112" y="252"/>
                            </a:lnTo>
                            <a:lnTo>
                              <a:pt x="108" y="252"/>
                            </a:lnTo>
                            <a:lnTo>
                              <a:pt x="108" y="247"/>
                            </a:lnTo>
                            <a:lnTo>
                              <a:pt x="99" y="243"/>
                            </a:lnTo>
                            <a:lnTo>
                              <a:pt x="99" y="239"/>
                            </a:lnTo>
                            <a:lnTo>
                              <a:pt x="94" y="239"/>
                            </a:lnTo>
                            <a:lnTo>
                              <a:pt x="90" y="234"/>
                            </a:lnTo>
                            <a:lnTo>
                              <a:pt x="85" y="234"/>
                            </a:lnTo>
                            <a:lnTo>
                              <a:pt x="81" y="230"/>
                            </a:lnTo>
                            <a:lnTo>
                              <a:pt x="76" y="230"/>
                            </a:lnTo>
                            <a:lnTo>
                              <a:pt x="72" y="230"/>
                            </a:lnTo>
                            <a:lnTo>
                              <a:pt x="72" y="226"/>
                            </a:lnTo>
                            <a:lnTo>
                              <a:pt x="67" y="226"/>
                            </a:lnTo>
                            <a:lnTo>
                              <a:pt x="63" y="226"/>
                            </a:lnTo>
                            <a:lnTo>
                              <a:pt x="58" y="226"/>
                            </a:lnTo>
                            <a:lnTo>
                              <a:pt x="54" y="221"/>
                            </a:lnTo>
                            <a:lnTo>
                              <a:pt x="50" y="217"/>
                            </a:lnTo>
                            <a:lnTo>
                              <a:pt x="45" y="217"/>
                            </a:lnTo>
                            <a:lnTo>
                              <a:pt x="41" y="213"/>
                            </a:lnTo>
                            <a:lnTo>
                              <a:pt x="32" y="213"/>
                            </a:lnTo>
                            <a:lnTo>
                              <a:pt x="32" y="208"/>
                            </a:lnTo>
                            <a:lnTo>
                              <a:pt x="27" y="208"/>
                            </a:lnTo>
                            <a:lnTo>
                              <a:pt x="27" y="204"/>
                            </a:lnTo>
                            <a:lnTo>
                              <a:pt x="27" y="200"/>
                            </a:lnTo>
                            <a:lnTo>
                              <a:pt x="27" y="195"/>
                            </a:lnTo>
                            <a:lnTo>
                              <a:pt x="23" y="195"/>
                            </a:lnTo>
                            <a:lnTo>
                              <a:pt x="23" y="191"/>
                            </a:lnTo>
                            <a:lnTo>
                              <a:pt x="27" y="191"/>
                            </a:lnTo>
                            <a:lnTo>
                              <a:pt x="27" y="187"/>
                            </a:lnTo>
                            <a:lnTo>
                              <a:pt x="27" y="182"/>
                            </a:lnTo>
                            <a:lnTo>
                              <a:pt x="27" y="178"/>
                            </a:lnTo>
                            <a:lnTo>
                              <a:pt x="23" y="174"/>
                            </a:lnTo>
                            <a:lnTo>
                              <a:pt x="18" y="174"/>
                            </a:lnTo>
                            <a:lnTo>
                              <a:pt x="18" y="169"/>
                            </a:lnTo>
                            <a:lnTo>
                              <a:pt x="14" y="165"/>
                            </a:lnTo>
                            <a:lnTo>
                              <a:pt x="9" y="161"/>
                            </a:lnTo>
                            <a:lnTo>
                              <a:pt x="9" y="156"/>
                            </a:lnTo>
                            <a:lnTo>
                              <a:pt x="9" y="152"/>
                            </a:lnTo>
                            <a:lnTo>
                              <a:pt x="14" y="148"/>
                            </a:lnTo>
                            <a:lnTo>
                              <a:pt x="9" y="143"/>
                            </a:lnTo>
                            <a:lnTo>
                              <a:pt x="9" y="139"/>
                            </a:lnTo>
                            <a:lnTo>
                              <a:pt x="5" y="135"/>
                            </a:lnTo>
                            <a:lnTo>
                              <a:pt x="5" y="130"/>
                            </a:lnTo>
                            <a:lnTo>
                              <a:pt x="0" y="126"/>
                            </a:lnTo>
                            <a:lnTo>
                              <a:pt x="0" y="122"/>
                            </a:lnTo>
                            <a:close/>
                          </a:path>
                        </a:pathLst>
                      </a:custGeom>
                      <a:solidFill>
                        <a:schemeClr val="tx2">
                          <a:lumMod val="20000"/>
                          <a:lumOff val="8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MS Mincho"/>
                          <a:cs typeface="Times New Roman"/>
                        </a:endParaRPr>
                      </a:p>
                    </p:txBody>
                  </p:sp>
                  <p:sp>
                    <p:nvSpPr>
                      <p:cNvPr id="29" name="Freeform 81"/>
                      <p:cNvSpPr>
                        <a:spLocks/>
                      </p:cNvSpPr>
                      <p:nvPr/>
                    </p:nvSpPr>
                    <p:spPr bwMode="auto">
                      <a:xfrm>
                        <a:off x="2994078" y="1160462"/>
                        <a:ext cx="1166812" cy="1104900"/>
                      </a:xfrm>
                      <a:custGeom>
                        <a:avLst/>
                        <a:gdLst>
                          <a:gd name="T0" fmla="*/ 2147483647 w 632"/>
                          <a:gd name="T1" fmla="*/ 2147483647 h 642"/>
                          <a:gd name="T2" fmla="*/ 2147483647 w 632"/>
                          <a:gd name="T3" fmla="*/ 2147483647 h 642"/>
                          <a:gd name="T4" fmla="*/ 2147483647 w 632"/>
                          <a:gd name="T5" fmla="*/ 2147483647 h 642"/>
                          <a:gd name="T6" fmla="*/ 2147483647 w 632"/>
                          <a:gd name="T7" fmla="*/ 2147483647 h 642"/>
                          <a:gd name="T8" fmla="*/ 2147483647 w 632"/>
                          <a:gd name="T9" fmla="*/ 2147483647 h 642"/>
                          <a:gd name="T10" fmla="*/ 2147483647 w 632"/>
                          <a:gd name="T11" fmla="*/ 2147483647 h 642"/>
                          <a:gd name="T12" fmla="*/ 2147483647 w 632"/>
                          <a:gd name="T13" fmla="*/ 2147483647 h 642"/>
                          <a:gd name="T14" fmla="*/ 2147483647 w 632"/>
                          <a:gd name="T15" fmla="*/ 2147483647 h 642"/>
                          <a:gd name="T16" fmla="*/ 2147483647 w 632"/>
                          <a:gd name="T17" fmla="*/ 2147483647 h 642"/>
                          <a:gd name="T18" fmla="*/ 2147483647 w 632"/>
                          <a:gd name="T19" fmla="*/ 2147483647 h 642"/>
                          <a:gd name="T20" fmla="*/ 2147483647 w 632"/>
                          <a:gd name="T21" fmla="*/ 2147483647 h 642"/>
                          <a:gd name="T22" fmla="*/ 2147483647 w 632"/>
                          <a:gd name="T23" fmla="*/ 2147483647 h 642"/>
                          <a:gd name="T24" fmla="*/ 2147483647 w 632"/>
                          <a:gd name="T25" fmla="*/ 2147483647 h 642"/>
                          <a:gd name="T26" fmla="*/ 2147483647 w 632"/>
                          <a:gd name="T27" fmla="*/ 2147483647 h 642"/>
                          <a:gd name="T28" fmla="*/ 2147483647 w 632"/>
                          <a:gd name="T29" fmla="*/ 2147483647 h 642"/>
                          <a:gd name="T30" fmla="*/ 2147483647 w 632"/>
                          <a:gd name="T31" fmla="*/ 2147483647 h 642"/>
                          <a:gd name="T32" fmla="*/ 2147483647 w 632"/>
                          <a:gd name="T33" fmla="*/ 2147483647 h 642"/>
                          <a:gd name="T34" fmla="*/ 2147483647 w 632"/>
                          <a:gd name="T35" fmla="*/ 2147483647 h 642"/>
                          <a:gd name="T36" fmla="*/ 2147483647 w 632"/>
                          <a:gd name="T37" fmla="*/ 2147483647 h 642"/>
                          <a:gd name="T38" fmla="*/ 2147483647 w 632"/>
                          <a:gd name="T39" fmla="*/ 2147483647 h 642"/>
                          <a:gd name="T40" fmla="*/ 2147483647 w 632"/>
                          <a:gd name="T41" fmla="*/ 2147483647 h 642"/>
                          <a:gd name="T42" fmla="*/ 2147483647 w 632"/>
                          <a:gd name="T43" fmla="*/ 2147483647 h 642"/>
                          <a:gd name="T44" fmla="*/ 2147483647 w 632"/>
                          <a:gd name="T45" fmla="*/ 2147483647 h 642"/>
                          <a:gd name="T46" fmla="*/ 2147483647 w 632"/>
                          <a:gd name="T47" fmla="*/ 2147483647 h 642"/>
                          <a:gd name="T48" fmla="*/ 2147483647 w 632"/>
                          <a:gd name="T49" fmla="*/ 2147483647 h 642"/>
                          <a:gd name="T50" fmla="*/ 2147483647 w 632"/>
                          <a:gd name="T51" fmla="*/ 2147483647 h 642"/>
                          <a:gd name="T52" fmla="*/ 2147483647 w 632"/>
                          <a:gd name="T53" fmla="*/ 2147483647 h 642"/>
                          <a:gd name="T54" fmla="*/ 2147483647 w 632"/>
                          <a:gd name="T55" fmla="*/ 2147483647 h 642"/>
                          <a:gd name="T56" fmla="*/ 2147483647 w 632"/>
                          <a:gd name="T57" fmla="*/ 2147483647 h 642"/>
                          <a:gd name="T58" fmla="*/ 2147483647 w 632"/>
                          <a:gd name="T59" fmla="*/ 2147483647 h 642"/>
                          <a:gd name="T60" fmla="*/ 2147483647 w 632"/>
                          <a:gd name="T61" fmla="*/ 2147483647 h 642"/>
                          <a:gd name="T62" fmla="*/ 2147483647 w 632"/>
                          <a:gd name="T63" fmla="*/ 2147483647 h 642"/>
                          <a:gd name="T64" fmla="*/ 2147483647 w 632"/>
                          <a:gd name="T65" fmla="*/ 2147483647 h 642"/>
                          <a:gd name="T66" fmla="*/ 2147483647 w 632"/>
                          <a:gd name="T67" fmla="*/ 2147483647 h 642"/>
                          <a:gd name="T68" fmla="*/ 2147483647 w 632"/>
                          <a:gd name="T69" fmla="*/ 2147483647 h 642"/>
                          <a:gd name="T70" fmla="*/ 2147483647 w 632"/>
                          <a:gd name="T71" fmla="*/ 2147483647 h 642"/>
                          <a:gd name="T72" fmla="*/ 2147483647 w 632"/>
                          <a:gd name="T73" fmla="*/ 2147483647 h 642"/>
                          <a:gd name="T74" fmla="*/ 2147483647 w 632"/>
                          <a:gd name="T75" fmla="*/ 2147483647 h 642"/>
                          <a:gd name="T76" fmla="*/ 2147483647 w 632"/>
                          <a:gd name="T77" fmla="*/ 2147483647 h 642"/>
                          <a:gd name="T78" fmla="*/ 2147483647 w 632"/>
                          <a:gd name="T79" fmla="*/ 2147483647 h 642"/>
                          <a:gd name="T80" fmla="*/ 2147483647 w 632"/>
                          <a:gd name="T81" fmla="*/ 2147483647 h 642"/>
                          <a:gd name="T82" fmla="*/ 2147483647 w 632"/>
                          <a:gd name="T83" fmla="*/ 2147483647 h 642"/>
                          <a:gd name="T84" fmla="*/ 2147483647 w 632"/>
                          <a:gd name="T85" fmla="*/ 2147483647 h 642"/>
                          <a:gd name="T86" fmla="*/ 2147483647 w 632"/>
                          <a:gd name="T87" fmla="*/ 2147483647 h 642"/>
                          <a:gd name="T88" fmla="*/ 2147483647 w 632"/>
                          <a:gd name="T89" fmla="*/ 2147483647 h 642"/>
                          <a:gd name="T90" fmla="*/ 2147483647 w 632"/>
                          <a:gd name="T91" fmla="*/ 2147483647 h 642"/>
                          <a:gd name="T92" fmla="*/ 2147483647 w 632"/>
                          <a:gd name="T93" fmla="*/ 2147483647 h 642"/>
                          <a:gd name="T94" fmla="*/ 2147483647 w 632"/>
                          <a:gd name="T95" fmla="*/ 2147483647 h 642"/>
                          <a:gd name="T96" fmla="*/ 2147483647 w 632"/>
                          <a:gd name="T97" fmla="*/ 2147483647 h 642"/>
                          <a:gd name="T98" fmla="*/ 2147483647 w 632"/>
                          <a:gd name="T99" fmla="*/ 2147483647 h 642"/>
                          <a:gd name="T100" fmla="*/ 2147483647 w 632"/>
                          <a:gd name="T101" fmla="*/ 2147483647 h 642"/>
                          <a:gd name="T102" fmla="*/ 2147483647 w 632"/>
                          <a:gd name="T103" fmla="*/ 2147483647 h 642"/>
                          <a:gd name="T104" fmla="*/ 2147483647 w 632"/>
                          <a:gd name="T105" fmla="*/ 2147483647 h 642"/>
                          <a:gd name="T106" fmla="*/ 2147483647 w 632"/>
                          <a:gd name="T107" fmla="*/ 2147483647 h 642"/>
                          <a:gd name="T108" fmla="*/ 2147483647 w 632"/>
                          <a:gd name="T109" fmla="*/ 2147483647 h 642"/>
                          <a:gd name="T110" fmla="*/ 2147483647 w 632"/>
                          <a:gd name="T111" fmla="*/ 2147483647 h 642"/>
                          <a:gd name="T112" fmla="*/ 2147483647 w 632"/>
                          <a:gd name="T113" fmla="*/ 2147483647 h 642"/>
                          <a:gd name="T114" fmla="*/ 2147483647 w 632"/>
                          <a:gd name="T115" fmla="*/ 2147483647 h 642"/>
                          <a:gd name="T116" fmla="*/ 2147483647 w 632"/>
                          <a:gd name="T117" fmla="*/ 2147483647 h 642"/>
                          <a:gd name="T118" fmla="*/ 2147483647 w 632"/>
                          <a:gd name="T119" fmla="*/ 2147483647 h 6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42"/>
                          <a:gd name="T182" fmla="*/ 632 w 632"/>
                          <a:gd name="T183" fmla="*/ 642 h 6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42">
                            <a:moveTo>
                              <a:pt x="32" y="117"/>
                            </a:moveTo>
                            <a:lnTo>
                              <a:pt x="36" y="121"/>
                            </a:lnTo>
                            <a:lnTo>
                              <a:pt x="36" y="126"/>
                            </a:lnTo>
                            <a:lnTo>
                              <a:pt x="36" y="130"/>
                            </a:lnTo>
                            <a:lnTo>
                              <a:pt x="41" y="130"/>
                            </a:lnTo>
                            <a:lnTo>
                              <a:pt x="41" y="134"/>
                            </a:lnTo>
                            <a:lnTo>
                              <a:pt x="41" y="139"/>
                            </a:lnTo>
                            <a:lnTo>
                              <a:pt x="41" y="143"/>
                            </a:lnTo>
                            <a:lnTo>
                              <a:pt x="36" y="143"/>
                            </a:lnTo>
                            <a:lnTo>
                              <a:pt x="36" y="147"/>
                            </a:lnTo>
                            <a:lnTo>
                              <a:pt x="41" y="147"/>
                            </a:lnTo>
                            <a:lnTo>
                              <a:pt x="41" y="143"/>
                            </a:lnTo>
                            <a:lnTo>
                              <a:pt x="45" y="143"/>
                            </a:lnTo>
                            <a:lnTo>
                              <a:pt x="45" y="147"/>
                            </a:lnTo>
                            <a:lnTo>
                              <a:pt x="50" y="147"/>
                            </a:lnTo>
                            <a:lnTo>
                              <a:pt x="50" y="143"/>
                            </a:lnTo>
                            <a:lnTo>
                              <a:pt x="54" y="143"/>
                            </a:lnTo>
                            <a:lnTo>
                              <a:pt x="54" y="147"/>
                            </a:lnTo>
                            <a:lnTo>
                              <a:pt x="50" y="147"/>
                            </a:lnTo>
                            <a:lnTo>
                              <a:pt x="50" y="152"/>
                            </a:lnTo>
                            <a:lnTo>
                              <a:pt x="54" y="152"/>
                            </a:lnTo>
                            <a:lnTo>
                              <a:pt x="59" y="147"/>
                            </a:lnTo>
                            <a:lnTo>
                              <a:pt x="59" y="152"/>
                            </a:lnTo>
                            <a:lnTo>
                              <a:pt x="54" y="152"/>
                            </a:lnTo>
                            <a:lnTo>
                              <a:pt x="54" y="156"/>
                            </a:lnTo>
                            <a:lnTo>
                              <a:pt x="59" y="156"/>
                            </a:lnTo>
                            <a:lnTo>
                              <a:pt x="54" y="160"/>
                            </a:lnTo>
                            <a:lnTo>
                              <a:pt x="54" y="165"/>
                            </a:lnTo>
                            <a:lnTo>
                              <a:pt x="50" y="165"/>
                            </a:lnTo>
                            <a:lnTo>
                              <a:pt x="50" y="160"/>
                            </a:lnTo>
                            <a:lnTo>
                              <a:pt x="45" y="160"/>
                            </a:lnTo>
                            <a:lnTo>
                              <a:pt x="45" y="165"/>
                            </a:lnTo>
                            <a:lnTo>
                              <a:pt x="41" y="165"/>
                            </a:lnTo>
                            <a:lnTo>
                              <a:pt x="41" y="169"/>
                            </a:lnTo>
                            <a:lnTo>
                              <a:pt x="41" y="173"/>
                            </a:lnTo>
                            <a:lnTo>
                              <a:pt x="41" y="178"/>
                            </a:lnTo>
                            <a:lnTo>
                              <a:pt x="45" y="182"/>
                            </a:lnTo>
                            <a:lnTo>
                              <a:pt x="50" y="186"/>
                            </a:lnTo>
                            <a:lnTo>
                              <a:pt x="54" y="186"/>
                            </a:lnTo>
                            <a:lnTo>
                              <a:pt x="59" y="186"/>
                            </a:lnTo>
                            <a:lnTo>
                              <a:pt x="63" y="186"/>
                            </a:lnTo>
                            <a:lnTo>
                              <a:pt x="68" y="182"/>
                            </a:lnTo>
                            <a:lnTo>
                              <a:pt x="72" y="178"/>
                            </a:lnTo>
                            <a:lnTo>
                              <a:pt x="72" y="173"/>
                            </a:lnTo>
                            <a:lnTo>
                              <a:pt x="72" y="169"/>
                            </a:lnTo>
                            <a:lnTo>
                              <a:pt x="76" y="165"/>
                            </a:lnTo>
                            <a:lnTo>
                              <a:pt x="76" y="160"/>
                            </a:lnTo>
                            <a:lnTo>
                              <a:pt x="76" y="156"/>
                            </a:lnTo>
                            <a:lnTo>
                              <a:pt x="76" y="152"/>
                            </a:lnTo>
                            <a:lnTo>
                              <a:pt x="72" y="147"/>
                            </a:lnTo>
                            <a:lnTo>
                              <a:pt x="72" y="143"/>
                            </a:lnTo>
                            <a:lnTo>
                              <a:pt x="72" y="139"/>
                            </a:lnTo>
                            <a:lnTo>
                              <a:pt x="72" y="130"/>
                            </a:lnTo>
                            <a:lnTo>
                              <a:pt x="72" y="126"/>
                            </a:lnTo>
                            <a:lnTo>
                              <a:pt x="72" y="121"/>
                            </a:lnTo>
                            <a:lnTo>
                              <a:pt x="72" y="117"/>
                            </a:lnTo>
                            <a:lnTo>
                              <a:pt x="72" y="113"/>
                            </a:lnTo>
                            <a:lnTo>
                              <a:pt x="72" y="108"/>
                            </a:lnTo>
                            <a:lnTo>
                              <a:pt x="72" y="104"/>
                            </a:lnTo>
                            <a:lnTo>
                              <a:pt x="72" y="99"/>
                            </a:lnTo>
                            <a:lnTo>
                              <a:pt x="72" y="95"/>
                            </a:lnTo>
                            <a:lnTo>
                              <a:pt x="72" y="91"/>
                            </a:lnTo>
                            <a:lnTo>
                              <a:pt x="68" y="86"/>
                            </a:lnTo>
                            <a:lnTo>
                              <a:pt x="68" y="82"/>
                            </a:lnTo>
                            <a:lnTo>
                              <a:pt x="68" y="78"/>
                            </a:lnTo>
                            <a:lnTo>
                              <a:pt x="63" y="78"/>
                            </a:lnTo>
                            <a:lnTo>
                              <a:pt x="59" y="78"/>
                            </a:lnTo>
                            <a:lnTo>
                              <a:pt x="59" y="73"/>
                            </a:lnTo>
                            <a:lnTo>
                              <a:pt x="54" y="73"/>
                            </a:lnTo>
                            <a:lnTo>
                              <a:pt x="54" y="69"/>
                            </a:lnTo>
                            <a:lnTo>
                              <a:pt x="50" y="69"/>
                            </a:lnTo>
                            <a:lnTo>
                              <a:pt x="45" y="65"/>
                            </a:lnTo>
                            <a:lnTo>
                              <a:pt x="45" y="69"/>
                            </a:lnTo>
                            <a:lnTo>
                              <a:pt x="41" y="69"/>
                            </a:lnTo>
                            <a:lnTo>
                              <a:pt x="41" y="65"/>
                            </a:lnTo>
                            <a:lnTo>
                              <a:pt x="41" y="60"/>
                            </a:lnTo>
                            <a:lnTo>
                              <a:pt x="45" y="60"/>
                            </a:lnTo>
                            <a:lnTo>
                              <a:pt x="45" y="56"/>
                            </a:lnTo>
                            <a:lnTo>
                              <a:pt x="45" y="52"/>
                            </a:lnTo>
                            <a:lnTo>
                              <a:pt x="50" y="52"/>
                            </a:lnTo>
                            <a:lnTo>
                              <a:pt x="50" y="47"/>
                            </a:lnTo>
                            <a:lnTo>
                              <a:pt x="54" y="47"/>
                            </a:lnTo>
                            <a:lnTo>
                              <a:pt x="54" y="52"/>
                            </a:lnTo>
                            <a:lnTo>
                              <a:pt x="59" y="52"/>
                            </a:lnTo>
                            <a:lnTo>
                              <a:pt x="59" y="47"/>
                            </a:lnTo>
                            <a:lnTo>
                              <a:pt x="63" y="47"/>
                            </a:lnTo>
                            <a:lnTo>
                              <a:pt x="68" y="47"/>
                            </a:lnTo>
                            <a:lnTo>
                              <a:pt x="72" y="47"/>
                            </a:lnTo>
                            <a:lnTo>
                              <a:pt x="72" y="43"/>
                            </a:lnTo>
                            <a:lnTo>
                              <a:pt x="76" y="43"/>
                            </a:lnTo>
                            <a:lnTo>
                              <a:pt x="81" y="47"/>
                            </a:lnTo>
                            <a:lnTo>
                              <a:pt x="85" y="43"/>
                            </a:lnTo>
                            <a:lnTo>
                              <a:pt x="90" y="39"/>
                            </a:lnTo>
                            <a:lnTo>
                              <a:pt x="90" y="34"/>
                            </a:lnTo>
                            <a:lnTo>
                              <a:pt x="94" y="34"/>
                            </a:lnTo>
                            <a:lnTo>
                              <a:pt x="99" y="30"/>
                            </a:lnTo>
                            <a:lnTo>
                              <a:pt x="103" y="30"/>
                            </a:lnTo>
                            <a:lnTo>
                              <a:pt x="103" y="26"/>
                            </a:lnTo>
                            <a:lnTo>
                              <a:pt x="108" y="26"/>
                            </a:lnTo>
                            <a:lnTo>
                              <a:pt x="112" y="21"/>
                            </a:lnTo>
                            <a:lnTo>
                              <a:pt x="117" y="17"/>
                            </a:lnTo>
                            <a:lnTo>
                              <a:pt x="121" y="17"/>
                            </a:lnTo>
                            <a:lnTo>
                              <a:pt x="126" y="13"/>
                            </a:lnTo>
                            <a:lnTo>
                              <a:pt x="130" y="8"/>
                            </a:lnTo>
                            <a:lnTo>
                              <a:pt x="130" y="4"/>
                            </a:lnTo>
                            <a:lnTo>
                              <a:pt x="135" y="4"/>
                            </a:lnTo>
                            <a:lnTo>
                              <a:pt x="139" y="0"/>
                            </a:lnTo>
                            <a:lnTo>
                              <a:pt x="148" y="8"/>
                            </a:lnTo>
                            <a:lnTo>
                              <a:pt x="153" y="13"/>
                            </a:lnTo>
                            <a:lnTo>
                              <a:pt x="153" y="17"/>
                            </a:lnTo>
                            <a:lnTo>
                              <a:pt x="153" y="21"/>
                            </a:lnTo>
                            <a:lnTo>
                              <a:pt x="153" y="26"/>
                            </a:lnTo>
                            <a:lnTo>
                              <a:pt x="153" y="30"/>
                            </a:lnTo>
                            <a:lnTo>
                              <a:pt x="157" y="34"/>
                            </a:lnTo>
                            <a:lnTo>
                              <a:pt x="157" y="39"/>
                            </a:lnTo>
                            <a:lnTo>
                              <a:pt x="157" y="43"/>
                            </a:lnTo>
                            <a:lnTo>
                              <a:pt x="157" y="47"/>
                            </a:lnTo>
                            <a:lnTo>
                              <a:pt x="162" y="47"/>
                            </a:lnTo>
                            <a:lnTo>
                              <a:pt x="162" y="52"/>
                            </a:lnTo>
                            <a:lnTo>
                              <a:pt x="166" y="52"/>
                            </a:lnTo>
                            <a:lnTo>
                              <a:pt x="171" y="52"/>
                            </a:lnTo>
                            <a:lnTo>
                              <a:pt x="171" y="56"/>
                            </a:lnTo>
                            <a:lnTo>
                              <a:pt x="175" y="56"/>
                            </a:lnTo>
                            <a:lnTo>
                              <a:pt x="180" y="56"/>
                            </a:lnTo>
                            <a:lnTo>
                              <a:pt x="180" y="60"/>
                            </a:lnTo>
                            <a:lnTo>
                              <a:pt x="184" y="60"/>
                            </a:lnTo>
                            <a:lnTo>
                              <a:pt x="189" y="60"/>
                            </a:lnTo>
                            <a:lnTo>
                              <a:pt x="189" y="65"/>
                            </a:lnTo>
                            <a:lnTo>
                              <a:pt x="189" y="69"/>
                            </a:lnTo>
                            <a:lnTo>
                              <a:pt x="189" y="73"/>
                            </a:lnTo>
                            <a:lnTo>
                              <a:pt x="189" y="78"/>
                            </a:lnTo>
                            <a:lnTo>
                              <a:pt x="184" y="78"/>
                            </a:lnTo>
                            <a:lnTo>
                              <a:pt x="184" y="82"/>
                            </a:lnTo>
                            <a:lnTo>
                              <a:pt x="184" y="86"/>
                            </a:lnTo>
                            <a:lnTo>
                              <a:pt x="184" y="91"/>
                            </a:lnTo>
                            <a:lnTo>
                              <a:pt x="180" y="91"/>
                            </a:lnTo>
                            <a:lnTo>
                              <a:pt x="175" y="95"/>
                            </a:lnTo>
                            <a:lnTo>
                              <a:pt x="175" y="99"/>
                            </a:lnTo>
                            <a:lnTo>
                              <a:pt x="171" y="104"/>
                            </a:lnTo>
                            <a:lnTo>
                              <a:pt x="166" y="113"/>
                            </a:lnTo>
                            <a:lnTo>
                              <a:pt x="162" y="113"/>
                            </a:lnTo>
                            <a:lnTo>
                              <a:pt x="157" y="117"/>
                            </a:lnTo>
                            <a:lnTo>
                              <a:pt x="157" y="121"/>
                            </a:lnTo>
                            <a:lnTo>
                              <a:pt x="153" y="126"/>
                            </a:lnTo>
                            <a:lnTo>
                              <a:pt x="153" y="130"/>
                            </a:lnTo>
                            <a:lnTo>
                              <a:pt x="148" y="134"/>
                            </a:lnTo>
                            <a:lnTo>
                              <a:pt x="148" y="139"/>
                            </a:lnTo>
                            <a:lnTo>
                              <a:pt x="144" y="143"/>
                            </a:lnTo>
                            <a:lnTo>
                              <a:pt x="144" y="147"/>
                            </a:lnTo>
                            <a:lnTo>
                              <a:pt x="144" y="152"/>
                            </a:lnTo>
                            <a:lnTo>
                              <a:pt x="144" y="156"/>
                            </a:lnTo>
                            <a:lnTo>
                              <a:pt x="144" y="160"/>
                            </a:lnTo>
                            <a:lnTo>
                              <a:pt x="144" y="165"/>
                            </a:lnTo>
                            <a:lnTo>
                              <a:pt x="139" y="169"/>
                            </a:lnTo>
                            <a:lnTo>
                              <a:pt x="139" y="173"/>
                            </a:lnTo>
                            <a:lnTo>
                              <a:pt x="135" y="173"/>
                            </a:lnTo>
                            <a:lnTo>
                              <a:pt x="135" y="178"/>
                            </a:lnTo>
                            <a:lnTo>
                              <a:pt x="130" y="182"/>
                            </a:lnTo>
                            <a:lnTo>
                              <a:pt x="130" y="186"/>
                            </a:lnTo>
                            <a:lnTo>
                              <a:pt x="130" y="191"/>
                            </a:lnTo>
                            <a:lnTo>
                              <a:pt x="130" y="195"/>
                            </a:lnTo>
                            <a:lnTo>
                              <a:pt x="126" y="199"/>
                            </a:lnTo>
                            <a:lnTo>
                              <a:pt x="126" y="204"/>
                            </a:lnTo>
                            <a:lnTo>
                              <a:pt x="126" y="208"/>
                            </a:lnTo>
                            <a:lnTo>
                              <a:pt x="126" y="212"/>
                            </a:lnTo>
                            <a:lnTo>
                              <a:pt x="126" y="217"/>
                            </a:lnTo>
                            <a:lnTo>
                              <a:pt x="126" y="221"/>
                            </a:lnTo>
                            <a:lnTo>
                              <a:pt x="126" y="225"/>
                            </a:lnTo>
                            <a:lnTo>
                              <a:pt x="126" y="230"/>
                            </a:lnTo>
                            <a:lnTo>
                              <a:pt x="126" y="234"/>
                            </a:lnTo>
                            <a:lnTo>
                              <a:pt x="126" y="238"/>
                            </a:lnTo>
                            <a:lnTo>
                              <a:pt x="126" y="243"/>
                            </a:lnTo>
                            <a:lnTo>
                              <a:pt x="130" y="247"/>
                            </a:lnTo>
                            <a:lnTo>
                              <a:pt x="130" y="251"/>
                            </a:lnTo>
                            <a:lnTo>
                              <a:pt x="130" y="256"/>
                            </a:lnTo>
                            <a:lnTo>
                              <a:pt x="135" y="260"/>
                            </a:lnTo>
                            <a:lnTo>
                              <a:pt x="135" y="264"/>
                            </a:lnTo>
                            <a:lnTo>
                              <a:pt x="139" y="269"/>
                            </a:lnTo>
                            <a:lnTo>
                              <a:pt x="144" y="273"/>
                            </a:lnTo>
                            <a:lnTo>
                              <a:pt x="148" y="277"/>
                            </a:lnTo>
                            <a:lnTo>
                              <a:pt x="153" y="282"/>
                            </a:lnTo>
                            <a:lnTo>
                              <a:pt x="162" y="286"/>
                            </a:lnTo>
                            <a:lnTo>
                              <a:pt x="224" y="286"/>
                            </a:lnTo>
                            <a:lnTo>
                              <a:pt x="233" y="286"/>
                            </a:lnTo>
                            <a:lnTo>
                              <a:pt x="247" y="286"/>
                            </a:lnTo>
                            <a:lnTo>
                              <a:pt x="251" y="286"/>
                            </a:lnTo>
                            <a:lnTo>
                              <a:pt x="256" y="282"/>
                            </a:lnTo>
                            <a:lnTo>
                              <a:pt x="260" y="277"/>
                            </a:lnTo>
                            <a:lnTo>
                              <a:pt x="265" y="273"/>
                            </a:lnTo>
                            <a:lnTo>
                              <a:pt x="265" y="269"/>
                            </a:lnTo>
                            <a:lnTo>
                              <a:pt x="269" y="264"/>
                            </a:lnTo>
                            <a:lnTo>
                              <a:pt x="269" y="260"/>
                            </a:lnTo>
                            <a:lnTo>
                              <a:pt x="274" y="260"/>
                            </a:lnTo>
                            <a:lnTo>
                              <a:pt x="274" y="251"/>
                            </a:lnTo>
                            <a:lnTo>
                              <a:pt x="278" y="247"/>
                            </a:lnTo>
                            <a:lnTo>
                              <a:pt x="283" y="243"/>
                            </a:lnTo>
                            <a:lnTo>
                              <a:pt x="283" y="238"/>
                            </a:lnTo>
                            <a:lnTo>
                              <a:pt x="283" y="234"/>
                            </a:lnTo>
                            <a:lnTo>
                              <a:pt x="287" y="234"/>
                            </a:lnTo>
                            <a:lnTo>
                              <a:pt x="287" y="230"/>
                            </a:lnTo>
                            <a:lnTo>
                              <a:pt x="287" y="225"/>
                            </a:lnTo>
                            <a:lnTo>
                              <a:pt x="292" y="225"/>
                            </a:lnTo>
                            <a:lnTo>
                              <a:pt x="292" y="221"/>
                            </a:lnTo>
                            <a:lnTo>
                              <a:pt x="296" y="217"/>
                            </a:lnTo>
                            <a:lnTo>
                              <a:pt x="301" y="217"/>
                            </a:lnTo>
                            <a:lnTo>
                              <a:pt x="305" y="217"/>
                            </a:lnTo>
                            <a:lnTo>
                              <a:pt x="310" y="217"/>
                            </a:lnTo>
                            <a:lnTo>
                              <a:pt x="314" y="217"/>
                            </a:lnTo>
                            <a:lnTo>
                              <a:pt x="319" y="217"/>
                            </a:lnTo>
                            <a:lnTo>
                              <a:pt x="323" y="217"/>
                            </a:lnTo>
                            <a:lnTo>
                              <a:pt x="323" y="212"/>
                            </a:lnTo>
                            <a:lnTo>
                              <a:pt x="323" y="208"/>
                            </a:lnTo>
                            <a:lnTo>
                              <a:pt x="328" y="208"/>
                            </a:lnTo>
                            <a:lnTo>
                              <a:pt x="328" y="204"/>
                            </a:lnTo>
                            <a:lnTo>
                              <a:pt x="328" y="199"/>
                            </a:lnTo>
                            <a:lnTo>
                              <a:pt x="332" y="195"/>
                            </a:lnTo>
                            <a:lnTo>
                              <a:pt x="336" y="195"/>
                            </a:lnTo>
                            <a:lnTo>
                              <a:pt x="341" y="195"/>
                            </a:lnTo>
                            <a:lnTo>
                              <a:pt x="345" y="191"/>
                            </a:lnTo>
                            <a:lnTo>
                              <a:pt x="350" y="191"/>
                            </a:lnTo>
                            <a:lnTo>
                              <a:pt x="350" y="186"/>
                            </a:lnTo>
                            <a:lnTo>
                              <a:pt x="350" y="182"/>
                            </a:lnTo>
                            <a:lnTo>
                              <a:pt x="354" y="178"/>
                            </a:lnTo>
                            <a:lnTo>
                              <a:pt x="359" y="178"/>
                            </a:lnTo>
                            <a:lnTo>
                              <a:pt x="359" y="173"/>
                            </a:lnTo>
                            <a:lnTo>
                              <a:pt x="363" y="173"/>
                            </a:lnTo>
                            <a:lnTo>
                              <a:pt x="363" y="169"/>
                            </a:lnTo>
                            <a:lnTo>
                              <a:pt x="368" y="169"/>
                            </a:lnTo>
                            <a:lnTo>
                              <a:pt x="368" y="165"/>
                            </a:lnTo>
                            <a:lnTo>
                              <a:pt x="368" y="160"/>
                            </a:lnTo>
                            <a:lnTo>
                              <a:pt x="372" y="160"/>
                            </a:lnTo>
                            <a:lnTo>
                              <a:pt x="377" y="156"/>
                            </a:lnTo>
                            <a:lnTo>
                              <a:pt x="381" y="156"/>
                            </a:lnTo>
                            <a:lnTo>
                              <a:pt x="386" y="156"/>
                            </a:lnTo>
                            <a:lnTo>
                              <a:pt x="390" y="160"/>
                            </a:lnTo>
                            <a:lnTo>
                              <a:pt x="395" y="160"/>
                            </a:lnTo>
                            <a:lnTo>
                              <a:pt x="399" y="160"/>
                            </a:lnTo>
                            <a:lnTo>
                              <a:pt x="404" y="160"/>
                            </a:lnTo>
                            <a:lnTo>
                              <a:pt x="408" y="160"/>
                            </a:lnTo>
                            <a:lnTo>
                              <a:pt x="408" y="156"/>
                            </a:lnTo>
                            <a:lnTo>
                              <a:pt x="413" y="156"/>
                            </a:lnTo>
                            <a:lnTo>
                              <a:pt x="417" y="156"/>
                            </a:lnTo>
                            <a:lnTo>
                              <a:pt x="422" y="156"/>
                            </a:lnTo>
                            <a:lnTo>
                              <a:pt x="426" y="156"/>
                            </a:lnTo>
                            <a:lnTo>
                              <a:pt x="431" y="156"/>
                            </a:lnTo>
                            <a:lnTo>
                              <a:pt x="431" y="152"/>
                            </a:lnTo>
                            <a:lnTo>
                              <a:pt x="435" y="152"/>
                            </a:lnTo>
                            <a:lnTo>
                              <a:pt x="435" y="147"/>
                            </a:lnTo>
                            <a:lnTo>
                              <a:pt x="440" y="143"/>
                            </a:lnTo>
                            <a:lnTo>
                              <a:pt x="440" y="139"/>
                            </a:lnTo>
                            <a:lnTo>
                              <a:pt x="444" y="139"/>
                            </a:lnTo>
                            <a:lnTo>
                              <a:pt x="444" y="134"/>
                            </a:lnTo>
                            <a:lnTo>
                              <a:pt x="449" y="134"/>
                            </a:lnTo>
                            <a:lnTo>
                              <a:pt x="449" y="130"/>
                            </a:lnTo>
                            <a:lnTo>
                              <a:pt x="453" y="134"/>
                            </a:lnTo>
                            <a:lnTo>
                              <a:pt x="458" y="134"/>
                            </a:lnTo>
                            <a:lnTo>
                              <a:pt x="462" y="134"/>
                            </a:lnTo>
                            <a:lnTo>
                              <a:pt x="462" y="139"/>
                            </a:lnTo>
                            <a:lnTo>
                              <a:pt x="466" y="139"/>
                            </a:lnTo>
                            <a:lnTo>
                              <a:pt x="471" y="143"/>
                            </a:lnTo>
                            <a:lnTo>
                              <a:pt x="475" y="147"/>
                            </a:lnTo>
                            <a:lnTo>
                              <a:pt x="480" y="152"/>
                            </a:lnTo>
                            <a:lnTo>
                              <a:pt x="484" y="156"/>
                            </a:lnTo>
                            <a:lnTo>
                              <a:pt x="489" y="156"/>
                            </a:lnTo>
                            <a:lnTo>
                              <a:pt x="493" y="160"/>
                            </a:lnTo>
                            <a:lnTo>
                              <a:pt x="498" y="165"/>
                            </a:lnTo>
                            <a:lnTo>
                              <a:pt x="502" y="169"/>
                            </a:lnTo>
                            <a:lnTo>
                              <a:pt x="507" y="173"/>
                            </a:lnTo>
                            <a:lnTo>
                              <a:pt x="507" y="178"/>
                            </a:lnTo>
                            <a:lnTo>
                              <a:pt x="507" y="182"/>
                            </a:lnTo>
                            <a:lnTo>
                              <a:pt x="507" y="186"/>
                            </a:lnTo>
                            <a:lnTo>
                              <a:pt x="507" y="191"/>
                            </a:lnTo>
                            <a:lnTo>
                              <a:pt x="507" y="195"/>
                            </a:lnTo>
                            <a:lnTo>
                              <a:pt x="507" y="199"/>
                            </a:lnTo>
                            <a:lnTo>
                              <a:pt x="507" y="204"/>
                            </a:lnTo>
                            <a:lnTo>
                              <a:pt x="511" y="204"/>
                            </a:lnTo>
                            <a:lnTo>
                              <a:pt x="511" y="208"/>
                            </a:lnTo>
                            <a:lnTo>
                              <a:pt x="511" y="212"/>
                            </a:lnTo>
                            <a:lnTo>
                              <a:pt x="516" y="212"/>
                            </a:lnTo>
                            <a:lnTo>
                              <a:pt x="516" y="217"/>
                            </a:lnTo>
                            <a:lnTo>
                              <a:pt x="520" y="217"/>
                            </a:lnTo>
                            <a:lnTo>
                              <a:pt x="520" y="221"/>
                            </a:lnTo>
                            <a:lnTo>
                              <a:pt x="520" y="225"/>
                            </a:lnTo>
                            <a:lnTo>
                              <a:pt x="516" y="225"/>
                            </a:lnTo>
                            <a:lnTo>
                              <a:pt x="516" y="230"/>
                            </a:lnTo>
                            <a:lnTo>
                              <a:pt x="511" y="230"/>
                            </a:lnTo>
                            <a:lnTo>
                              <a:pt x="507" y="234"/>
                            </a:lnTo>
                            <a:lnTo>
                              <a:pt x="502" y="234"/>
                            </a:lnTo>
                            <a:lnTo>
                              <a:pt x="502" y="238"/>
                            </a:lnTo>
                            <a:lnTo>
                              <a:pt x="502" y="243"/>
                            </a:lnTo>
                            <a:lnTo>
                              <a:pt x="507" y="247"/>
                            </a:lnTo>
                            <a:lnTo>
                              <a:pt x="507" y="251"/>
                            </a:lnTo>
                            <a:lnTo>
                              <a:pt x="502" y="256"/>
                            </a:lnTo>
                            <a:lnTo>
                              <a:pt x="502" y="260"/>
                            </a:lnTo>
                            <a:lnTo>
                              <a:pt x="498" y="260"/>
                            </a:lnTo>
                            <a:lnTo>
                              <a:pt x="498" y="264"/>
                            </a:lnTo>
                            <a:lnTo>
                              <a:pt x="493" y="264"/>
                            </a:lnTo>
                            <a:lnTo>
                              <a:pt x="493" y="269"/>
                            </a:lnTo>
                            <a:lnTo>
                              <a:pt x="498" y="269"/>
                            </a:lnTo>
                            <a:lnTo>
                              <a:pt x="498" y="273"/>
                            </a:lnTo>
                            <a:lnTo>
                              <a:pt x="502" y="273"/>
                            </a:lnTo>
                            <a:lnTo>
                              <a:pt x="502" y="277"/>
                            </a:lnTo>
                            <a:lnTo>
                              <a:pt x="507" y="282"/>
                            </a:lnTo>
                            <a:lnTo>
                              <a:pt x="507" y="286"/>
                            </a:lnTo>
                            <a:lnTo>
                              <a:pt x="511" y="286"/>
                            </a:lnTo>
                            <a:lnTo>
                              <a:pt x="511" y="290"/>
                            </a:lnTo>
                            <a:lnTo>
                              <a:pt x="516" y="295"/>
                            </a:lnTo>
                            <a:lnTo>
                              <a:pt x="516" y="290"/>
                            </a:lnTo>
                            <a:lnTo>
                              <a:pt x="520" y="290"/>
                            </a:lnTo>
                            <a:lnTo>
                              <a:pt x="520" y="286"/>
                            </a:lnTo>
                            <a:lnTo>
                              <a:pt x="525" y="282"/>
                            </a:lnTo>
                            <a:lnTo>
                              <a:pt x="529" y="277"/>
                            </a:lnTo>
                            <a:lnTo>
                              <a:pt x="534" y="277"/>
                            </a:lnTo>
                            <a:lnTo>
                              <a:pt x="534" y="273"/>
                            </a:lnTo>
                            <a:lnTo>
                              <a:pt x="538" y="273"/>
                            </a:lnTo>
                            <a:lnTo>
                              <a:pt x="538" y="277"/>
                            </a:lnTo>
                            <a:lnTo>
                              <a:pt x="543" y="282"/>
                            </a:lnTo>
                            <a:lnTo>
                              <a:pt x="543" y="286"/>
                            </a:lnTo>
                            <a:lnTo>
                              <a:pt x="538" y="290"/>
                            </a:lnTo>
                            <a:lnTo>
                              <a:pt x="538" y="295"/>
                            </a:lnTo>
                            <a:lnTo>
                              <a:pt x="538" y="299"/>
                            </a:lnTo>
                            <a:lnTo>
                              <a:pt x="538" y="303"/>
                            </a:lnTo>
                            <a:lnTo>
                              <a:pt x="538" y="308"/>
                            </a:lnTo>
                            <a:lnTo>
                              <a:pt x="538" y="312"/>
                            </a:lnTo>
                            <a:lnTo>
                              <a:pt x="534" y="316"/>
                            </a:lnTo>
                            <a:lnTo>
                              <a:pt x="534" y="321"/>
                            </a:lnTo>
                            <a:lnTo>
                              <a:pt x="534" y="325"/>
                            </a:lnTo>
                            <a:lnTo>
                              <a:pt x="538" y="329"/>
                            </a:lnTo>
                            <a:lnTo>
                              <a:pt x="538" y="334"/>
                            </a:lnTo>
                            <a:lnTo>
                              <a:pt x="543" y="338"/>
                            </a:lnTo>
                            <a:lnTo>
                              <a:pt x="543" y="342"/>
                            </a:lnTo>
                            <a:lnTo>
                              <a:pt x="543" y="347"/>
                            </a:lnTo>
                            <a:lnTo>
                              <a:pt x="543" y="351"/>
                            </a:lnTo>
                            <a:lnTo>
                              <a:pt x="543" y="355"/>
                            </a:lnTo>
                            <a:lnTo>
                              <a:pt x="547" y="355"/>
                            </a:lnTo>
                            <a:lnTo>
                              <a:pt x="552" y="355"/>
                            </a:lnTo>
                            <a:lnTo>
                              <a:pt x="556" y="351"/>
                            </a:lnTo>
                            <a:lnTo>
                              <a:pt x="561" y="351"/>
                            </a:lnTo>
                            <a:lnTo>
                              <a:pt x="561" y="347"/>
                            </a:lnTo>
                            <a:lnTo>
                              <a:pt x="565" y="347"/>
                            </a:lnTo>
                            <a:lnTo>
                              <a:pt x="570" y="347"/>
                            </a:lnTo>
                            <a:lnTo>
                              <a:pt x="570" y="342"/>
                            </a:lnTo>
                            <a:lnTo>
                              <a:pt x="574" y="342"/>
                            </a:lnTo>
                            <a:lnTo>
                              <a:pt x="579" y="338"/>
                            </a:lnTo>
                            <a:lnTo>
                              <a:pt x="583" y="338"/>
                            </a:lnTo>
                            <a:lnTo>
                              <a:pt x="583" y="334"/>
                            </a:lnTo>
                            <a:lnTo>
                              <a:pt x="587" y="334"/>
                            </a:lnTo>
                            <a:lnTo>
                              <a:pt x="587" y="329"/>
                            </a:lnTo>
                            <a:lnTo>
                              <a:pt x="592" y="325"/>
                            </a:lnTo>
                            <a:lnTo>
                              <a:pt x="592" y="321"/>
                            </a:lnTo>
                            <a:lnTo>
                              <a:pt x="596" y="321"/>
                            </a:lnTo>
                            <a:lnTo>
                              <a:pt x="601" y="321"/>
                            </a:lnTo>
                            <a:lnTo>
                              <a:pt x="605" y="316"/>
                            </a:lnTo>
                            <a:lnTo>
                              <a:pt x="610" y="312"/>
                            </a:lnTo>
                            <a:lnTo>
                              <a:pt x="614" y="312"/>
                            </a:lnTo>
                            <a:lnTo>
                              <a:pt x="619" y="308"/>
                            </a:lnTo>
                            <a:lnTo>
                              <a:pt x="623" y="303"/>
                            </a:lnTo>
                            <a:lnTo>
                              <a:pt x="623" y="308"/>
                            </a:lnTo>
                            <a:lnTo>
                              <a:pt x="623" y="312"/>
                            </a:lnTo>
                            <a:lnTo>
                              <a:pt x="623" y="316"/>
                            </a:lnTo>
                            <a:lnTo>
                              <a:pt x="623" y="321"/>
                            </a:lnTo>
                            <a:lnTo>
                              <a:pt x="628" y="321"/>
                            </a:lnTo>
                            <a:lnTo>
                              <a:pt x="628" y="325"/>
                            </a:lnTo>
                            <a:lnTo>
                              <a:pt x="628" y="329"/>
                            </a:lnTo>
                            <a:lnTo>
                              <a:pt x="628" y="334"/>
                            </a:lnTo>
                            <a:lnTo>
                              <a:pt x="628" y="338"/>
                            </a:lnTo>
                            <a:lnTo>
                              <a:pt x="628" y="342"/>
                            </a:lnTo>
                            <a:lnTo>
                              <a:pt x="632" y="347"/>
                            </a:lnTo>
                            <a:lnTo>
                              <a:pt x="632" y="351"/>
                            </a:lnTo>
                            <a:lnTo>
                              <a:pt x="632" y="355"/>
                            </a:lnTo>
                            <a:lnTo>
                              <a:pt x="632" y="360"/>
                            </a:lnTo>
                            <a:lnTo>
                              <a:pt x="628" y="360"/>
                            </a:lnTo>
                            <a:lnTo>
                              <a:pt x="623" y="360"/>
                            </a:lnTo>
                            <a:lnTo>
                              <a:pt x="623" y="364"/>
                            </a:lnTo>
                            <a:lnTo>
                              <a:pt x="619" y="364"/>
                            </a:lnTo>
                            <a:lnTo>
                              <a:pt x="614" y="368"/>
                            </a:lnTo>
                            <a:lnTo>
                              <a:pt x="610" y="368"/>
                            </a:lnTo>
                            <a:lnTo>
                              <a:pt x="610" y="373"/>
                            </a:lnTo>
                            <a:lnTo>
                              <a:pt x="605" y="373"/>
                            </a:lnTo>
                            <a:lnTo>
                              <a:pt x="605" y="377"/>
                            </a:lnTo>
                            <a:lnTo>
                              <a:pt x="601" y="377"/>
                            </a:lnTo>
                            <a:lnTo>
                              <a:pt x="601" y="381"/>
                            </a:lnTo>
                            <a:lnTo>
                              <a:pt x="601" y="386"/>
                            </a:lnTo>
                            <a:lnTo>
                              <a:pt x="596" y="390"/>
                            </a:lnTo>
                            <a:lnTo>
                              <a:pt x="592" y="394"/>
                            </a:lnTo>
                            <a:lnTo>
                              <a:pt x="587" y="399"/>
                            </a:lnTo>
                            <a:lnTo>
                              <a:pt x="583" y="399"/>
                            </a:lnTo>
                            <a:lnTo>
                              <a:pt x="583" y="403"/>
                            </a:lnTo>
                            <a:lnTo>
                              <a:pt x="579" y="403"/>
                            </a:lnTo>
                            <a:lnTo>
                              <a:pt x="574" y="403"/>
                            </a:lnTo>
                            <a:lnTo>
                              <a:pt x="570" y="407"/>
                            </a:lnTo>
                            <a:lnTo>
                              <a:pt x="565" y="407"/>
                            </a:lnTo>
                            <a:lnTo>
                              <a:pt x="561" y="412"/>
                            </a:lnTo>
                            <a:lnTo>
                              <a:pt x="556" y="416"/>
                            </a:lnTo>
                            <a:lnTo>
                              <a:pt x="552" y="416"/>
                            </a:lnTo>
                            <a:lnTo>
                              <a:pt x="552" y="420"/>
                            </a:lnTo>
                            <a:lnTo>
                              <a:pt x="547" y="420"/>
                            </a:lnTo>
                            <a:lnTo>
                              <a:pt x="543" y="425"/>
                            </a:lnTo>
                            <a:lnTo>
                              <a:pt x="538" y="425"/>
                            </a:lnTo>
                            <a:lnTo>
                              <a:pt x="538" y="429"/>
                            </a:lnTo>
                            <a:lnTo>
                              <a:pt x="534" y="433"/>
                            </a:lnTo>
                            <a:lnTo>
                              <a:pt x="534" y="438"/>
                            </a:lnTo>
                            <a:lnTo>
                              <a:pt x="529" y="438"/>
                            </a:lnTo>
                            <a:lnTo>
                              <a:pt x="529" y="442"/>
                            </a:lnTo>
                            <a:lnTo>
                              <a:pt x="529" y="446"/>
                            </a:lnTo>
                            <a:lnTo>
                              <a:pt x="529" y="451"/>
                            </a:lnTo>
                            <a:lnTo>
                              <a:pt x="534" y="455"/>
                            </a:lnTo>
                            <a:lnTo>
                              <a:pt x="534" y="459"/>
                            </a:lnTo>
                            <a:lnTo>
                              <a:pt x="534" y="464"/>
                            </a:lnTo>
                            <a:lnTo>
                              <a:pt x="534" y="468"/>
                            </a:lnTo>
                            <a:lnTo>
                              <a:pt x="529" y="473"/>
                            </a:lnTo>
                            <a:lnTo>
                              <a:pt x="525" y="477"/>
                            </a:lnTo>
                            <a:lnTo>
                              <a:pt x="520" y="481"/>
                            </a:lnTo>
                            <a:lnTo>
                              <a:pt x="516" y="486"/>
                            </a:lnTo>
                            <a:lnTo>
                              <a:pt x="511" y="490"/>
                            </a:lnTo>
                            <a:lnTo>
                              <a:pt x="507" y="494"/>
                            </a:lnTo>
                            <a:lnTo>
                              <a:pt x="502" y="494"/>
                            </a:lnTo>
                            <a:lnTo>
                              <a:pt x="498" y="499"/>
                            </a:lnTo>
                            <a:lnTo>
                              <a:pt x="498" y="503"/>
                            </a:lnTo>
                            <a:lnTo>
                              <a:pt x="498" y="507"/>
                            </a:lnTo>
                            <a:lnTo>
                              <a:pt x="493" y="507"/>
                            </a:lnTo>
                            <a:lnTo>
                              <a:pt x="493" y="512"/>
                            </a:lnTo>
                            <a:lnTo>
                              <a:pt x="493" y="516"/>
                            </a:lnTo>
                            <a:lnTo>
                              <a:pt x="493" y="520"/>
                            </a:lnTo>
                            <a:lnTo>
                              <a:pt x="493" y="525"/>
                            </a:lnTo>
                            <a:lnTo>
                              <a:pt x="498" y="529"/>
                            </a:lnTo>
                            <a:lnTo>
                              <a:pt x="498" y="533"/>
                            </a:lnTo>
                            <a:lnTo>
                              <a:pt x="498" y="538"/>
                            </a:lnTo>
                            <a:lnTo>
                              <a:pt x="498" y="542"/>
                            </a:lnTo>
                            <a:lnTo>
                              <a:pt x="498" y="546"/>
                            </a:lnTo>
                            <a:lnTo>
                              <a:pt x="498" y="551"/>
                            </a:lnTo>
                            <a:lnTo>
                              <a:pt x="493" y="555"/>
                            </a:lnTo>
                            <a:lnTo>
                              <a:pt x="493" y="559"/>
                            </a:lnTo>
                            <a:lnTo>
                              <a:pt x="489" y="564"/>
                            </a:lnTo>
                            <a:lnTo>
                              <a:pt x="489" y="568"/>
                            </a:lnTo>
                            <a:lnTo>
                              <a:pt x="489" y="572"/>
                            </a:lnTo>
                            <a:lnTo>
                              <a:pt x="489" y="577"/>
                            </a:lnTo>
                            <a:lnTo>
                              <a:pt x="484" y="581"/>
                            </a:lnTo>
                            <a:lnTo>
                              <a:pt x="484" y="585"/>
                            </a:lnTo>
                            <a:lnTo>
                              <a:pt x="475" y="590"/>
                            </a:lnTo>
                            <a:lnTo>
                              <a:pt x="471" y="594"/>
                            </a:lnTo>
                            <a:lnTo>
                              <a:pt x="466" y="594"/>
                            </a:lnTo>
                            <a:lnTo>
                              <a:pt x="462" y="598"/>
                            </a:lnTo>
                            <a:lnTo>
                              <a:pt x="462" y="603"/>
                            </a:lnTo>
                            <a:lnTo>
                              <a:pt x="458" y="607"/>
                            </a:lnTo>
                            <a:lnTo>
                              <a:pt x="453" y="603"/>
                            </a:lnTo>
                            <a:lnTo>
                              <a:pt x="444" y="598"/>
                            </a:lnTo>
                            <a:lnTo>
                              <a:pt x="435" y="598"/>
                            </a:lnTo>
                            <a:lnTo>
                              <a:pt x="431" y="598"/>
                            </a:lnTo>
                            <a:lnTo>
                              <a:pt x="422" y="598"/>
                            </a:lnTo>
                            <a:lnTo>
                              <a:pt x="413" y="603"/>
                            </a:lnTo>
                            <a:lnTo>
                              <a:pt x="404" y="607"/>
                            </a:lnTo>
                            <a:lnTo>
                              <a:pt x="399" y="611"/>
                            </a:lnTo>
                            <a:lnTo>
                              <a:pt x="395" y="616"/>
                            </a:lnTo>
                            <a:lnTo>
                              <a:pt x="390" y="624"/>
                            </a:lnTo>
                            <a:lnTo>
                              <a:pt x="381" y="629"/>
                            </a:lnTo>
                            <a:lnTo>
                              <a:pt x="381" y="633"/>
                            </a:lnTo>
                            <a:lnTo>
                              <a:pt x="372" y="637"/>
                            </a:lnTo>
                            <a:lnTo>
                              <a:pt x="368" y="637"/>
                            </a:lnTo>
                            <a:lnTo>
                              <a:pt x="359" y="642"/>
                            </a:lnTo>
                            <a:lnTo>
                              <a:pt x="350" y="637"/>
                            </a:lnTo>
                            <a:lnTo>
                              <a:pt x="345" y="624"/>
                            </a:lnTo>
                            <a:lnTo>
                              <a:pt x="336" y="616"/>
                            </a:lnTo>
                            <a:lnTo>
                              <a:pt x="336" y="611"/>
                            </a:lnTo>
                            <a:lnTo>
                              <a:pt x="332" y="607"/>
                            </a:lnTo>
                            <a:lnTo>
                              <a:pt x="328" y="607"/>
                            </a:lnTo>
                            <a:lnTo>
                              <a:pt x="319" y="603"/>
                            </a:lnTo>
                            <a:lnTo>
                              <a:pt x="305" y="598"/>
                            </a:lnTo>
                            <a:lnTo>
                              <a:pt x="301" y="598"/>
                            </a:lnTo>
                            <a:lnTo>
                              <a:pt x="292" y="598"/>
                            </a:lnTo>
                            <a:lnTo>
                              <a:pt x="292" y="603"/>
                            </a:lnTo>
                            <a:lnTo>
                              <a:pt x="292" y="607"/>
                            </a:lnTo>
                            <a:lnTo>
                              <a:pt x="292" y="611"/>
                            </a:lnTo>
                            <a:lnTo>
                              <a:pt x="292" y="616"/>
                            </a:lnTo>
                            <a:lnTo>
                              <a:pt x="292" y="620"/>
                            </a:lnTo>
                            <a:lnTo>
                              <a:pt x="292" y="624"/>
                            </a:lnTo>
                            <a:lnTo>
                              <a:pt x="292" y="629"/>
                            </a:lnTo>
                            <a:lnTo>
                              <a:pt x="292" y="633"/>
                            </a:lnTo>
                            <a:lnTo>
                              <a:pt x="287" y="633"/>
                            </a:lnTo>
                            <a:lnTo>
                              <a:pt x="283" y="633"/>
                            </a:lnTo>
                            <a:lnTo>
                              <a:pt x="278" y="633"/>
                            </a:lnTo>
                            <a:lnTo>
                              <a:pt x="274" y="633"/>
                            </a:lnTo>
                            <a:lnTo>
                              <a:pt x="269" y="633"/>
                            </a:lnTo>
                            <a:lnTo>
                              <a:pt x="265" y="633"/>
                            </a:lnTo>
                            <a:lnTo>
                              <a:pt x="260" y="633"/>
                            </a:lnTo>
                            <a:lnTo>
                              <a:pt x="256" y="633"/>
                            </a:lnTo>
                            <a:lnTo>
                              <a:pt x="251" y="637"/>
                            </a:lnTo>
                            <a:lnTo>
                              <a:pt x="247" y="642"/>
                            </a:lnTo>
                            <a:lnTo>
                              <a:pt x="242" y="642"/>
                            </a:lnTo>
                            <a:lnTo>
                              <a:pt x="238" y="642"/>
                            </a:lnTo>
                            <a:lnTo>
                              <a:pt x="233" y="642"/>
                            </a:lnTo>
                            <a:lnTo>
                              <a:pt x="229" y="642"/>
                            </a:lnTo>
                            <a:lnTo>
                              <a:pt x="224" y="642"/>
                            </a:lnTo>
                            <a:lnTo>
                              <a:pt x="220" y="642"/>
                            </a:lnTo>
                            <a:lnTo>
                              <a:pt x="220" y="637"/>
                            </a:lnTo>
                            <a:lnTo>
                              <a:pt x="215" y="637"/>
                            </a:lnTo>
                            <a:lnTo>
                              <a:pt x="211" y="633"/>
                            </a:lnTo>
                            <a:lnTo>
                              <a:pt x="211" y="629"/>
                            </a:lnTo>
                            <a:lnTo>
                              <a:pt x="211" y="624"/>
                            </a:lnTo>
                            <a:lnTo>
                              <a:pt x="206" y="620"/>
                            </a:lnTo>
                            <a:lnTo>
                              <a:pt x="202" y="616"/>
                            </a:lnTo>
                            <a:lnTo>
                              <a:pt x="206" y="611"/>
                            </a:lnTo>
                            <a:lnTo>
                              <a:pt x="206" y="607"/>
                            </a:lnTo>
                            <a:lnTo>
                              <a:pt x="206" y="603"/>
                            </a:lnTo>
                            <a:lnTo>
                              <a:pt x="206" y="598"/>
                            </a:lnTo>
                            <a:lnTo>
                              <a:pt x="202" y="594"/>
                            </a:lnTo>
                            <a:lnTo>
                              <a:pt x="202" y="590"/>
                            </a:lnTo>
                            <a:lnTo>
                              <a:pt x="198" y="585"/>
                            </a:lnTo>
                            <a:lnTo>
                              <a:pt x="198" y="581"/>
                            </a:lnTo>
                            <a:lnTo>
                              <a:pt x="193" y="581"/>
                            </a:lnTo>
                            <a:lnTo>
                              <a:pt x="193" y="577"/>
                            </a:lnTo>
                            <a:lnTo>
                              <a:pt x="193" y="572"/>
                            </a:lnTo>
                            <a:lnTo>
                              <a:pt x="198" y="564"/>
                            </a:lnTo>
                            <a:lnTo>
                              <a:pt x="198" y="559"/>
                            </a:lnTo>
                            <a:lnTo>
                              <a:pt x="198" y="555"/>
                            </a:lnTo>
                            <a:lnTo>
                              <a:pt x="198" y="551"/>
                            </a:lnTo>
                            <a:lnTo>
                              <a:pt x="193" y="546"/>
                            </a:lnTo>
                            <a:lnTo>
                              <a:pt x="189" y="546"/>
                            </a:lnTo>
                            <a:lnTo>
                              <a:pt x="184" y="542"/>
                            </a:lnTo>
                            <a:lnTo>
                              <a:pt x="184" y="546"/>
                            </a:lnTo>
                            <a:lnTo>
                              <a:pt x="180" y="546"/>
                            </a:lnTo>
                            <a:lnTo>
                              <a:pt x="175" y="546"/>
                            </a:lnTo>
                            <a:lnTo>
                              <a:pt x="175" y="542"/>
                            </a:lnTo>
                            <a:lnTo>
                              <a:pt x="175" y="538"/>
                            </a:lnTo>
                            <a:lnTo>
                              <a:pt x="175" y="533"/>
                            </a:lnTo>
                            <a:lnTo>
                              <a:pt x="175" y="529"/>
                            </a:lnTo>
                            <a:lnTo>
                              <a:pt x="175" y="525"/>
                            </a:lnTo>
                            <a:lnTo>
                              <a:pt x="175" y="520"/>
                            </a:lnTo>
                            <a:lnTo>
                              <a:pt x="171" y="516"/>
                            </a:lnTo>
                            <a:lnTo>
                              <a:pt x="171" y="512"/>
                            </a:lnTo>
                            <a:lnTo>
                              <a:pt x="171" y="507"/>
                            </a:lnTo>
                            <a:lnTo>
                              <a:pt x="166" y="503"/>
                            </a:lnTo>
                            <a:lnTo>
                              <a:pt x="162" y="503"/>
                            </a:lnTo>
                            <a:lnTo>
                              <a:pt x="157" y="503"/>
                            </a:lnTo>
                            <a:lnTo>
                              <a:pt x="144" y="503"/>
                            </a:lnTo>
                            <a:lnTo>
                              <a:pt x="139" y="507"/>
                            </a:lnTo>
                            <a:lnTo>
                              <a:pt x="135" y="507"/>
                            </a:lnTo>
                            <a:lnTo>
                              <a:pt x="130" y="507"/>
                            </a:lnTo>
                            <a:lnTo>
                              <a:pt x="126" y="507"/>
                            </a:lnTo>
                            <a:lnTo>
                              <a:pt x="121" y="507"/>
                            </a:lnTo>
                            <a:lnTo>
                              <a:pt x="121" y="512"/>
                            </a:lnTo>
                            <a:lnTo>
                              <a:pt x="117" y="512"/>
                            </a:lnTo>
                            <a:lnTo>
                              <a:pt x="112" y="512"/>
                            </a:lnTo>
                            <a:lnTo>
                              <a:pt x="108" y="516"/>
                            </a:lnTo>
                            <a:lnTo>
                              <a:pt x="103" y="516"/>
                            </a:lnTo>
                            <a:lnTo>
                              <a:pt x="99" y="516"/>
                            </a:lnTo>
                            <a:lnTo>
                              <a:pt x="90" y="516"/>
                            </a:lnTo>
                            <a:lnTo>
                              <a:pt x="85" y="516"/>
                            </a:lnTo>
                            <a:lnTo>
                              <a:pt x="81" y="516"/>
                            </a:lnTo>
                            <a:lnTo>
                              <a:pt x="81" y="512"/>
                            </a:lnTo>
                            <a:lnTo>
                              <a:pt x="76" y="499"/>
                            </a:lnTo>
                            <a:lnTo>
                              <a:pt x="72" y="494"/>
                            </a:lnTo>
                            <a:lnTo>
                              <a:pt x="72" y="490"/>
                            </a:lnTo>
                            <a:lnTo>
                              <a:pt x="68" y="490"/>
                            </a:lnTo>
                            <a:lnTo>
                              <a:pt x="63" y="486"/>
                            </a:lnTo>
                            <a:lnTo>
                              <a:pt x="63" y="481"/>
                            </a:lnTo>
                            <a:lnTo>
                              <a:pt x="68" y="481"/>
                            </a:lnTo>
                            <a:lnTo>
                              <a:pt x="68" y="477"/>
                            </a:lnTo>
                            <a:lnTo>
                              <a:pt x="68" y="473"/>
                            </a:lnTo>
                            <a:lnTo>
                              <a:pt x="68" y="468"/>
                            </a:lnTo>
                            <a:lnTo>
                              <a:pt x="68" y="464"/>
                            </a:lnTo>
                            <a:lnTo>
                              <a:pt x="63" y="464"/>
                            </a:lnTo>
                            <a:lnTo>
                              <a:pt x="68" y="459"/>
                            </a:lnTo>
                            <a:lnTo>
                              <a:pt x="68" y="455"/>
                            </a:lnTo>
                            <a:lnTo>
                              <a:pt x="68" y="451"/>
                            </a:lnTo>
                            <a:lnTo>
                              <a:pt x="63" y="451"/>
                            </a:lnTo>
                            <a:lnTo>
                              <a:pt x="59" y="446"/>
                            </a:lnTo>
                            <a:lnTo>
                              <a:pt x="54" y="442"/>
                            </a:lnTo>
                            <a:lnTo>
                              <a:pt x="54" y="438"/>
                            </a:lnTo>
                            <a:lnTo>
                              <a:pt x="50" y="438"/>
                            </a:lnTo>
                            <a:lnTo>
                              <a:pt x="45" y="438"/>
                            </a:lnTo>
                            <a:lnTo>
                              <a:pt x="45" y="433"/>
                            </a:lnTo>
                            <a:lnTo>
                              <a:pt x="50" y="429"/>
                            </a:lnTo>
                            <a:lnTo>
                              <a:pt x="45" y="425"/>
                            </a:lnTo>
                            <a:lnTo>
                              <a:pt x="41" y="425"/>
                            </a:lnTo>
                            <a:lnTo>
                              <a:pt x="45" y="420"/>
                            </a:lnTo>
                            <a:lnTo>
                              <a:pt x="45" y="416"/>
                            </a:lnTo>
                            <a:lnTo>
                              <a:pt x="45" y="412"/>
                            </a:lnTo>
                            <a:lnTo>
                              <a:pt x="50" y="412"/>
                            </a:lnTo>
                            <a:lnTo>
                              <a:pt x="45" y="407"/>
                            </a:lnTo>
                            <a:lnTo>
                              <a:pt x="45" y="403"/>
                            </a:lnTo>
                            <a:lnTo>
                              <a:pt x="45" y="399"/>
                            </a:lnTo>
                            <a:lnTo>
                              <a:pt x="45" y="394"/>
                            </a:lnTo>
                            <a:lnTo>
                              <a:pt x="45" y="390"/>
                            </a:lnTo>
                            <a:lnTo>
                              <a:pt x="54" y="386"/>
                            </a:lnTo>
                            <a:lnTo>
                              <a:pt x="54" y="381"/>
                            </a:lnTo>
                            <a:lnTo>
                              <a:pt x="59" y="381"/>
                            </a:lnTo>
                            <a:lnTo>
                              <a:pt x="63" y="377"/>
                            </a:lnTo>
                            <a:lnTo>
                              <a:pt x="63" y="373"/>
                            </a:lnTo>
                            <a:lnTo>
                              <a:pt x="63" y="368"/>
                            </a:lnTo>
                            <a:lnTo>
                              <a:pt x="59" y="368"/>
                            </a:lnTo>
                            <a:lnTo>
                              <a:pt x="59" y="364"/>
                            </a:lnTo>
                            <a:lnTo>
                              <a:pt x="59" y="360"/>
                            </a:lnTo>
                            <a:lnTo>
                              <a:pt x="59" y="355"/>
                            </a:lnTo>
                            <a:lnTo>
                              <a:pt x="63" y="355"/>
                            </a:lnTo>
                            <a:lnTo>
                              <a:pt x="68" y="351"/>
                            </a:lnTo>
                            <a:lnTo>
                              <a:pt x="72" y="351"/>
                            </a:lnTo>
                            <a:lnTo>
                              <a:pt x="76" y="351"/>
                            </a:lnTo>
                            <a:lnTo>
                              <a:pt x="81" y="351"/>
                            </a:lnTo>
                            <a:lnTo>
                              <a:pt x="85" y="351"/>
                            </a:lnTo>
                            <a:lnTo>
                              <a:pt x="90" y="351"/>
                            </a:lnTo>
                            <a:lnTo>
                              <a:pt x="94" y="351"/>
                            </a:lnTo>
                            <a:lnTo>
                              <a:pt x="99" y="351"/>
                            </a:lnTo>
                            <a:lnTo>
                              <a:pt x="103" y="351"/>
                            </a:lnTo>
                            <a:lnTo>
                              <a:pt x="108" y="355"/>
                            </a:lnTo>
                            <a:lnTo>
                              <a:pt x="112" y="355"/>
                            </a:lnTo>
                            <a:lnTo>
                              <a:pt x="117" y="355"/>
                            </a:lnTo>
                            <a:lnTo>
                              <a:pt x="121" y="355"/>
                            </a:lnTo>
                            <a:lnTo>
                              <a:pt x="121" y="351"/>
                            </a:lnTo>
                            <a:lnTo>
                              <a:pt x="121" y="347"/>
                            </a:lnTo>
                            <a:lnTo>
                              <a:pt x="121" y="342"/>
                            </a:lnTo>
                            <a:lnTo>
                              <a:pt x="121" y="338"/>
                            </a:lnTo>
                            <a:lnTo>
                              <a:pt x="121" y="334"/>
                            </a:lnTo>
                            <a:lnTo>
                              <a:pt x="121" y="329"/>
                            </a:lnTo>
                            <a:lnTo>
                              <a:pt x="121" y="325"/>
                            </a:lnTo>
                            <a:lnTo>
                              <a:pt x="121" y="321"/>
                            </a:lnTo>
                            <a:lnTo>
                              <a:pt x="121" y="316"/>
                            </a:lnTo>
                            <a:lnTo>
                              <a:pt x="117" y="308"/>
                            </a:lnTo>
                            <a:lnTo>
                              <a:pt x="117" y="303"/>
                            </a:lnTo>
                            <a:lnTo>
                              <a:pt x="112" y="303"/>
                            </a:lnTo>
                            <a:lnTo>
                              <a:pt x="108" y="299"/>
                            </a:lnTo>
                            <a:lnTo>
                              <a:pt x="103" y="299"/>
                            </a:lnTo>
                            <a:lnTo>
                              <a:pt x="99" y="295"/>
                            </a:lnTo>
                            <a:lnTo>
                              <a:pt x="94" y="295"/>
                            </a:lnTo>
                            <a:lnTo>
                              <a:pt x="94" y="290"/>
                            </a:lnTo>
                            <a:lnTo>
                              <a:pt x="90" y="290"/>
                            </a:lnTo>
                            <a:lnTo>
                              <a:pt x="85" y="286"/>
                            </a:lnTo>
                            <a:lnTo>
                              <a:pt x="81" y="282"/>
                            </a:lnTo>
                            <a:lnTo>
                              <a:pt x="76" y="277"/>
                            </a:lnTo>
                            <a:lnTo>
                              <a:pt x="76" y="273"/>
                            </a:lnTo>
                            <a:lnTo>
                              <a:pt x="72" y="269"/>
                            </a:lnTo>
                            <a:lnTo>
                              <a:pt x="68" y="269"/>
                            </a:lnTo>
                            <a:lnTo>
                              <a:pt x="68" y="264"/>
                            </a:lnTo>
                            <a:lnTo>
                              <a:pt x="63" y="260"/>
                            </a:lnTo>
                            <a:lnTo>
                              <a:pt x="63" y="256"/>
                            </a:lnTo>
                            <a:lnTo>
                              <a:pt x="59" y="256"/>
                            </a:lnTo>
                            <a:lnTo>
                              <a:pt x="54" y="251"/>
                            </a:lnTo>
                            <a:lnTo>
                              <a:pt x="50" y="247"/>
                            </a:lnTo>
                            <a:lnTo>
                              <a:pt x="50" y="243"/>
                            </a:lnTo>
                            <a:lnTo>
                              <a:pt x="45" y="243"/>
                            </a:lnTo>
                            <a:lnTo>
                              <a:pt x="41" y="238"/>
                            </a:lnTo>
                            <a:lnTo>
                              <a:pt x="36" y="238"/>
                            </a:lnTo>
                            <a:lnTo>
                              <a:pt x="36" y="234"/>
                            </a:lnTo>
                            <a:lnTo>
                              <a:pt x="27" y="230"/>
                            </a:lnTo>
                            <a:lnTo>
                              <a:pt x="23" y="225"/>
                            </a:lnTo>
                            <a:lnTo>
                              <a:pt x="18" y="221"/>
                            </a:lnTo>
                            <a:lnTo>
                              <a:pt x="14" y="221"/>
                            </a:lnTo>
                            <a:lnTo>
                              <a:pt x="14" y="217"/>
                            </a:lnTo>
                            <a:lnTo>
                              <a:pt x="9" y="212"/>
                            </a:lnTo>
                            <a:lnTo>
                              <a:pt x="9" y="208"/>
                            </a:lnTo>
                            <a:lnTo>
                              <a:pt x="5" y="208"/>
                            </a:lnTo>
                            <a:lnTo>
                              <a:pt x="0" y="199"/>
                            </a:lnTo>
                            <a:lnTo>
                              <a:pt x="5" y="199"/>
                            </a:lnTo>
                            <a:lnTo>
                              <a:pt x="9" y="195"/>
                            </a:lnTo>
                            <a:lnTo>
                              <a:pt x="14" y="195"/>
                            </a:lnTo>
                            <a:lnTo>
                              <a:pt x="18" y="191"/>
                            </a:lnTo>
                            <a:lnTo>
                              <a:pt x="18" y="186"/>
                            </a:lnTo>
                            <a:lnTo>
                              <a:pt x="18" y="182"/>
                            </a:lnTo>
                            <a:lnTo>
                              <a:pt x="18" y="178"/>
                            </a:lnTo>
                            <a:lnTo>
                              <a:pt x="23" y="173"/>
                            </a:lnTo>
                            <a:lnTo>
                              <a:pt x="23" y="169"/>
                            </a:lnTo>
                            <a:lnTo>
                              <a:pt x="23" y="160"/>
                            </a:lnTo>
                            <a:lnTo>
                              <a:pt x="27" y="156"/>
                            </a:lnTo>
                            <a:lnTo>
                              <a:pt x="32" y="152"/>
                            </a:lnTo>
                            <a:lnTo>
                              <a:pt x="32" y="147"/>
                            </a:lnTo>
                            <a:lnTo>
                              <a:pt x="32" y="143"/>
                            </a:lnTo>
                            <a:lnTo>
                              <a:pt x="32" y="134"/>
                            </a:lnTo>
                            <a:lnTo>
                              <a:pt x="32" y="130"/>
                            </a:lnTo>
                            <a:lnTo>
                              <a:pt x="32" y="126"/>
                            </a:lnTo>
                            <a:lnTo>
                              <a:pt x="32" y="117"/>
                            </a:lnTo>
                            <a:close/>
                          </a:path>
                        </a:pathLst>
                      </a:custGeom>
                      <a:solidFill>
                        <a:srgbClr val="6BB23E"/>
                      </a:solidFill>
                      <a:ln>
                        <a:solidFill>
                          <a:srgbClr val="92D050"/>
                        </a:solidFill>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es-ES_tradnl" sz="900">
                            <a:solidFill>
                              <a:srgbClr val="F79646"/>
                            </a:solidFill>
                            <a:latin typeface="Cambria"/>
                            <a:ea typeface="Times New Roman"/>
                            <a:cs typeface="Times New Roman"/>
                          </a:rPr>
                          <a:t> </a:t>
                        </a:r>
                        <a:endParaRPr lang="es-CO" sz="900">
                          <a:solidFill>
                            <a:srgbClr val="F79646"/>
                          </a:solidFill>
                          <a:latin typeface="Cambria"/>
                          <a:ea typeface="Times New Roman"/>
                          <a:cs typeface="Times New Roman"/>
                        </a:endParaRPr>
                      </a:p>
                    </p:txBody>
                  </p:sp>
                  <p:sp>
                    <p:nvSpPr>
                      <p:cNvPr id="30" name="Freeform 85"/>
                      <p:cNvSpPr>
                        <a:spLocks/>
                      </p:cNvSpPr>
                      <p:nvPr/>
                    </p:nvSpPr>
                    <p:spPr bwMode="auto">
                      <a:xfrm>
                        <a:off x="3665590" y="446087"/>
                        <a:ext cx="196850" cy="276225"/>
                      </a:xfrm>
                      <a:custGeom>
                        <a:avLst/>
                        <a:gdLst>
                          <a:gd name="T0" fmla="*/ 2147483647 w 108"/>
                          <a:gd name="T1" fmla="*/ 2147483647 h 161"/>
                          <a:gd name="T2" fmla="*/ 2147483647 w 108"/>
                          <a:gd name="T3" fmla="*/ 2147483647 h 161"/>
                          <a:gd name="T4" fmla="*/ 2147483647 w 108"/>
                          <a:gd name="T5" fmla="*/ 2147483647 h 161"/>
                          <a:gd name="T6" fmla="*/ 2147483647 w 108"/>
                          <a:gd name="T7" fmla="*/ 2147483647 h 161"/>
                          <a:gd name="T8" fmla="*/ 2147483647 w 108"/>
                          <a:gd name="T9" fmla="*/ 2147483647 h 161"/>
                          <a:gd name="T10" fmla="*/ 2147483647 w 108"/>
                          <a:gd name="T11" fmla="*/ 2147483647 h 161"/>
                          <a:gd name="T12" fmla="*/ 2147483647 w 108"/>
                          <a:gd name="T13" fmla="*/ 2147483647 h 161"/>
                          <a:gd name="T14" fmla="*/ 2147483647 w 108"/>
                          <a:gd name="T15" fmla="*/ 2147483647 h 161"/>
                          <a:gd name="T16" fmla="*/ 2147483647 w 108"/>
                          <a:gd name="T17" fmla="*/ 2147483647 h 161"/>
                          <a:gd name="T18" fmla="*/ 2147483647 w 108"/>
                          <a:gd name="T19" fmla="*/ 2147483647 h 161"/>
                          <a:gd name="T20" fmla="*/ 2147483647 w 108"/>
                          <a:gd name="T21" fmla="*/ 2147483647 h 161"/>
                          <a:gd name="T22" fmla="*/ 2147483647 w 108"/>
                          <a:gd name="T23" fmla="*/ 2147483647 h 161"/>
                          <a:gd name="T24" fmla="*/ 2147483647 w 108"/>
                          <a:gd name="T25" fmla="*/ 2147483647 h 161"/>
                          <a:gd name="T26" fmla="*/ 2147483647 w 108"/>
                          <a:gd name="T27" fmla="*/ 2147483647 h 161"/>
                          <a:gd name="T28" fmla="*/ 2147483647 w 108"/>
                          <a:gd name="T29" fmla="*/ 2147483647 h 161"/>
                          <a:gd name="T30" fmla="*/ 2147483647 w 108"/>
                          <a:gd name="T31" fmla="*/ 2147483647 h 161"/>
                          <a:gd name="T32" fmla="*/ 2147483647 w 108"/>
                          <a:gd name="T33" fmla="*/ 2147483647 h 161"/>
                          <a:gd name="T34" fmla="*/ 2147483647 w 108"/>
                          <a:gd name="T35" fmla="*/ 2147483647 h 161"/>
                          <a:gd name="T36" fmla="*/ 2147483647 w 108"/>
                          <a:gd name="T37" fmla="*/ 2147483647 h 161"/>
                          <a:gd name="T38" fmla="*/ 2147483647 w 108"/>
                          <a:gd name="T39" fmla="*/ 2147483647 h 161"/>
                          <a:gd name="T40" fmla="*/ 2147483647 w 108"/>
                          <a:gd name="T41" fmla="*/ 2147483647 h 161"/>
                          <a:gd name="T42" fmla="*/ 2147483647 w 108"/>
                          <a:gd name="T43" fmla="*/ 2147483647 h 161"/>
                          <a:gd name="T44" fmla="*/ 2147483647 w 108"/>
                          <a:gd name="T45" fmla="*/ 2147483647 h 161"/>
                          <a:gd name="T46" fmla="*/ 2147483647 w 108"/>
                          <a:gd name="T47" fmla="*/ 2147483647 h 161"/>
                          <a:gd name="T48" fmla="*/ 2147483647 w 108"/>
                          <a:gd name="T49" fmla="*/ 2147483647 h 161"/>
                          <a:gd name="T50" fmla="*/ 2147483647 w 108"/>
                          <a:gd name="T51" fmla="*/ 2147483647 h 161"/>
                          <a:gd name="T52" fmla="*/ 2147483647 w 108"/>
                          <a:gd name="T53" fmla="*/ 2147483647 h 161"/>
                          <a:gd name="T54" fmla="*/ 2147483647 w 108"/>
                          <a:gd name="T55" fmla="*/ 2147483647 h 161"/>
                          <a:gd name="T56" fmla="*/ 2147483647 w 108"/>
                          <a:gd name="T57" fmla="*/ 2147483647 h 161"/>
                          <a:gd name="T58" fmla="*/ 0 w 108"/>
                          <a:gd name="T59" fmla="*/ 2147483647 h 161"/>
                          <a:gd name="T60" fmla="*/ 0 w 108"/>
                          <a:gd name="T61" fmla="*/ 2147483647 h 161"/>
                          <a:gd name="T62" fmla="*/ 2147483647 w 108"/>
                          <a:gd name="T63" fmla="*/ 2147483647 h 161"/>
                          <a:gd name="T64" fmla="*/ 0 w 108"/>
                          <a:gd name="T65" fmla="*/ 2147483647 h 161"/>
                          <a:gd name="T66" fmla="*/ 0 w 108"/>
                          <a:gd name="T67" fmla="*/ 2147483647 h 161"/>
                          <a:gd name="T68" fmla="*/ 2147483647 w 108"/>
                          <a:gd name="T69" fmla="*/ 2147483647 h 161"/>
                          <a:gd name="T70" fmla="*/ 2147483647 w 108"/>
                          <a:gd name="T71" fmla="*/ 2147483647 h 161"/>
                          <a:gd name="T72" fmla="*/ 2147483647 w 108"/>
                          <a:gd name="T73" fmla="*/ 2147483647 h 161"/>
                          <a:gd name="T74" fmla="*/ 2147483647 w 108"/>
                          <a:gd name="T75" fmla="*/ 2147483647 h 161"/>
                          <a:gd name="T76" fmla="*/ 2147483647 w 108"/>
                          <a:gd name="T77" fmla="*/ 2147483647 h 161"/>
                          <a:gd name="T78" fmla="*/ 2147483647 w 108"/>
                          <a:gd name="T79" fmla="*/ 2147483647 h 161"/>
                          <a:gd name="T80" fmla="*/ 2147483647 w 108"/>
                          <a:gd name="T81" fmla="*/ 2147483647 h 161"/>
                          <a:gd name="T82" fmla="*/ 2147483647 w 108"/>
                          <a:gd name="T83" fmla="*/ 2147483647 h 161"/>
                          <a:gd name="T84" fmla="*/ 2147483647 w 108"/>
                          <a:gd name="T85" fmla="*/ 2147483647 h 161"/>
                          <a:gd name="T86" fmla="*/ 2147483647 w 108"/>
                          <a:gd name="T87" fmla="*/ 2147483647 h 161"/>
                          <a:gd name="T88" fmla="*/ 2147483647 w 108"/>
                          <a:gd name="T89" fmla="*/ 2147483647 h 161"/>
                          <a:gd name="T90" fmla="*/ 2147483647 w 108"/>
                          <a:gd name="T91" fmla="*/ 2147483647 h 161"/>
                          <a:gd name="T92" fmla="*/ 2147483647 w 108"/>
                          <a:gd name="T93" fmla="*/ 2147483647 h 161"/>
                          <a:gd name="T94" fmla="*/ 2147483647 w 108"/>
                          <a:gd name="T95" fmla="*/ 2147483647 h 1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
                          <a:gd name="T145" fmla="*/ 0 h 161"/>
                          <a:gd name="T146" fmla="*/ 108 w 108"/>
                          <a:gd name="T147" fmla="*/ 161 h 1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 h="161">
                            <a:moveTo>
                              <a:pt x="86" y="5"/>
                            </a:moveTo>
                            <a:lnTo>
                              <a:pt x="90" y="13"/>
                            </a:lnTo>
                            <a:lnTo>
                              <a:pt x="95" y="13"/>
                            </a:lnTo>
                            <a:lnTo>
                              <a:pt x="99" y="18"/>
                            </a:lnTo>
                            <a:lnTo>
                              <a:pt x="99" y="22"/>
                            </a:lnTo>
                            <a:lnTo>
                              <a:pt x="103" y="26"/>
                            </a:lnTo>
                            <a:lnTo>
                              <a:pt x="103" y="35"/>
                            </a:lnTo>
                            <a:lnTo>
                              <a:pt x="108" y="35"/>
                            </a:lnTo>
                            <a:lnTo>
                              <a:pt x="108" y="39"/>
                            </a:lnTo>
                            <a:lnTo>
                              <a:pt x="108" y="44"/>
                            </a:lnTo>
                            <a:lnTo>
                              <a:pt x="108" y="48"/>
                            </a:lnTo>
                            <a:lnTo>
                              <a:pt x="108" y="52"/>
                            </a:lnTo>
                            <a:lnTo>
                              <a:pt x="108" y="57"/>
                            </a:lnTo>
                            <a:lnTo>
                              <a:pt x="108" y="61"/>
                            </a:lnTo>
                            <a:lnTo>
                              <a:pt x="108" y="65"/>
                            </a:lnTo>
                            <a:lnTo>
                              <a:pt x="108" y="70"/>
                            </a:lnTo>
                            <a:lnTo>
                              <a:pt x="108" y="74"/>
                            </a:lnTo>
                            <a:lnTo>
                              <a:pt x="108" y="78"/>
                            </a:lnTo>
                            <a:lnTo>
                              <a:pt x="108" y="83"/>
                            </a:lnTo>
                            <a:lnTo>
                              <a:pt x="108" y="87"/>
                            </a:lnTo>
                            <a:lnTo>
                              <a:pt x="103" y="91"/>
                            </a:lnTo>
                            <a:lnTo>
                              <a:pt x="103" y="96"/>
                            </a:lnTo>
                            <a:lnTo>
                              <a:pt x="103" y="100"/>
                            </a:lnTo>
                            <a:lnTo>
                              <a:pt x="99" y="104"/>
                            </a:lnTo>
                            <a:lnTo>
                              <a:pt x="99" y="109"/>
                            </a:lnTo>
                            <a:lnTo>
                              <a:pt x="95" y="109"/>
                            </a:lnTo>
                            <a:lnTo>
                              <a:pt x="95" y="113"/>
                            </a:lnTo>
                            <a:lnTo>
                              <a:pt x="95" y="117"/>
                            </a:lnTo>
                            <a:lnTo>
                              <a:pt x="90" y="117"/>
                            </a:lnTo>
                            <a:lnTo>
                              <a:pt x="90" y="122"/>
                            </a:lnTo>
                            <a:lnTo>
                              <a:pt x="90" y="126"/>
                            </a:lnTo>
                            <a:lnTo>
                              <a:pt x="86" y="130"/>
                            </a:lnTo>
                            <a:lnTo>
                              <a:pt x="86" y="135"/>
                            </a:lnTo>
                            <a:lnTo>
                              <a:pt x="81" y="135"/>
                            </a:lnTo>
                            <a:lnTo>
                              <a:pt x="81" y="139"/>
                            </a:lnTo>
                            <a:lnTo>
                              <a:pt x="77" y="143"/>
                            </a:lnTo>
                            <a:lnTo>
                              <a:pt x="77" y="148"/>
                            </a:lnTo>
                            <a:lnTo>
                              <a:pt x="72" y="152"/>
                            </a:lnTo>
                            <a:lnTo>
                              <a:pt x="72" y="157"/>
                            </a:lnTo>
                            <a:lnTo>
                              <a:pt x="72" y="161"/>
                            </a:lnTo>
                            <a:lnTo>
                              <a:pt x="68" y="161"/>
                            </a:lnTo>
                            <a:lnTo>
                              <a:pt x="68" y="157"/>
                            </a:lnTo>
                            <a:lnTo>
                              <a:pt x="63" y="152"/>
                            </a:lnTo>
                            <a:lnTo>
                              <a:pt x="63" y="148"/>
                            </a:lnTo>
                            <a:lnTo>
                              <a:pt x="59" y="143"/>
                            </a:lnTo>
                            <a:lnTo>
                              <a:pt x="54" y="139"/>
                            </a:lnTo>
                            <a:lnTo>
                              <a:pt x="50" y="139"/>
                            </a:lnTo>
                            <a:lnTo>
                              <a:pt x="45" y="135"/>
                            </a:lnTo>
                            <a:lnTo>
                              <a:pt x="41" y="130"/>
                            </a:lnTo>
                            <a:lnTo>
                              <a:pt x="32" y="130"/>
                            </a:lnTo>
                            <a:lnTo>
                              <a:pt x="32" y="135"/>
                            </a:lnTo>
                            <a:lnTo>
                              <a:pt x="27" y="130"/>
                            </a:lnTo>
                            <a:lnTo>
                              <a:pt x="23" y="126"/>
                            </a:lnTo>
                            <a:lnTo>
                              <a:pt x="23" y="122"/>
                            </a:lnTo>
                            <a:lnTo>
                              <a:pt x="23" y="117"/>
                            </a:lnTo>
                            <a:lnTo>
                              <a:pt x="18" y="113"/>
                            </a:lnTo>
                            <a:lnTo>
                              <a:pt x="14" y="113"/>
                            </a:lnTo>
                            <a:lnTo>
                              <a:pt x="9" y="113"/>
                            </a:lnTo>
                            <a:lnTo>
                              <a:pt x="5" y="109"/>
                            </a:lnTo>
                            <a:lnTo>
                              <a:pt x="0" y="109"/>
                            </a:lnTo>
                            <a:lnTo>
                              <a:pt x="0" y="104"/>
                            </a:lnTo>
                            <a:lnTo>
                              <a:pt x="0" y="100"/>
                            </a:lnTo>
                            <a:lnTo>
                              <a:pt x="0" y="96"/>
                            </a:lnTo>
                            <a:lnTo>
                              <a:pt x="5" y="87"/>
                            </a:lnTo>
                            <a:lnTo>
                              <a:pt x="5" y="83"/>
                            </a:lnTo>
                            <a:lnTo>
                              <a:pt x="0" y="83"/>
                            </a:lnTo>
                            <a:lnTo>
                              <a:pt x="0" y="78"/>
                            </a:lnTo>
                            <a:lnTo>
                              <a:pt x="0" y="74"/>
                            </a:lnTo>
                            <a:lnTo>
                              <a:pt x="5" y="70"/>
                            </a:lnTo>
                            <a:lnTo>
                              <a:pt x="5" y="65"/>
                            </a:lnTo>
                            <a:lnTo>
                              <a:pt x="9" y="57"/>
                            </a:lnTo>
                            <a:lnTo>
                              <a:pt x="14" y="52"/>
                            </a:lnTo>
                            <a:lnTo>
                              <a:pt x="18" y="52"/>
                            </a:lnTo>
                            <a:lnTo>
                              <a:pt x="23" y="52"/>
                            </a:lnTo>
                            <a:lnTo>
                              <a:pt x="27" y="48"/>
                            </a:lnTo>
                            <a:lnTo>
                              <a:pt x="32" y="48"/>
                            </a:lnTo>
                            <a:lnTo>
                              <a:pt x="36" y="48"/>
                            </a:lnTo>
                            <a:lnTo>
                              <a:pt x="36" y="44"/>
                            </a:lnTo>
                            <a:lnTo>
                              <a:pt x="41" y="44"/>
                            </a:lnTo>
                            <a:lnTo>
                              <a:pt x="45" y="39"/>
                            </a:lnTo>
                            <a:lnTo>
                              <a:pt x="45" y="35"/>
                            </a:lnTo>
                            <a:lnTo>
                              <a:pt x="50" y="35"/>
                            </a:lnTo>
                            <a:lnTo>
                              <a:pt x="50" y="31"/>
                            </a:lnTo>
                            <a:lnTo>
                              <a:pt x="50" y="26"/>
                            </a:lnTo>
                            <a:lnTo>
                              <a:pt x="54" y="26"/>
                            </a:lnTo>
                            <a:lnTo>
                              <a:pt x="54" y="22"/>
                            </a:lnTo>
                            <a:lnTo>
                              <a:pt x="59" y="22"/>
                            </a:lnTo>
                            <a:lnTo>
                              <a:pt x="59" y="18"/>
                            </a:lnTo>
                            <a:lnTo>
                              <a:pt x="63" y="18"/>
                            </a:lnTo>
                            <a:lnTo>
                              <a:pt x="68" y="13"/>
                            </a:lnTo>
                            <a:lnTo>
                              <a:pt x="72" y="13"/>
                            </a:lnTo>
                            <a:lnTo>
                              <a:pt x="72" y="9"/>
                            </a:lnTo>
                            <a:lnTo>
                              <a:pt x="77" y="5"/>
                            </a:lnTo>
                            <a:lnTo>
                              <a:pt x="81" y="5"/>
                            </a:lnTo>
                            <a:lnTo>
                              <a:pt x="81" y="0"/>
                            </a:lnTo>
                            <a:lnTo>
                              <a:pt x="86" y="5"/>
                            </a:lnTo>
                            <a:close/>
                          </a:path>
                        </a:pathLst>
                      </a:custGeom>
                      <a:solidFill>
                        <a:schemeClr val="accent6">
                          <a:lumMod val="40000"/>
                          <a:lumOff val="60000"/>
                        </a:schemeClr>
                      </a:solidFill>
                      <a:ln w="6350" algn="ctr">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MS Mincho"/>
                          <a:cs typeface="Times New Roman"/>
                        </a:endParaRPr>
                      </a:p>
                    </p:txBody>
                  </p:sp>
                  <p:sp>
                    <p:nvSpPr>
                      <p:cNvPr id="31" name="Freeform 86"/>
                      <p:cNvSpPr>
                        <a:spLocks/>
                      </p:cNvSpPr>
                      <p:nvPr/>
                    </p:nvSpPr>
                    <p:spPr bwMode="auto">
                      <a:xfrm>
                        <a:off x="4276778" y="1042987"/>
                        <a:ext cx="538162" cy="766763"/>
                      </a:xfrm>
                      <a:custGeom>
                        <a:avLst/>
                        <a:gdLst>
                          <a:gd name="T0" fmla="*/ 2147483647 w 291"/>
                          <a:gd name="T1" fmla="*/ 2147483647 h 447"/>
                          <a:gd name="T2" fmla="*/ 2147483647 w 291"/>
                          <a:gd name="T3" fmla="*/ 2147483647 h 447"/>
                          <a:gd name="T4" fmla="*/ 2147483647 w 291"/>
                          <a:gd name="T5" fmla="*/ 0 h 447"/>
                          <a:gd name="T6" fmla="*/ 2147483647 w 291"/>
                          <a:gd name="T7" fmla="*/ 2147483647 h 447"/>
                          <a:gd name="T8" fmla="*/ 2147483647 w 291"/>
                          <a:gd name="T9" fmla="*/ 2147483647 h 447"/>
                          <a:gd name="T10" fmla="*/ 2147483647 w 291"/>
                          <a:gd name="T11" fmla="*/ 2147483647 h 447"/>
                          <a:gd name="T12" fmla="*/ 2147483647 w 291"/>
                          <a:gd name="T13" fmla="*/ 2147483647 h 447"/>
                          <a:gd name="T14" fmla="*/ 2147483647 w 291"/>
                          <a:gd name="T15" fmla="*/ 2147483647 h 447"/>
                          <a:gd name="T16" fmla="*/ 2147483647 w 291"/>
                          <a:gd name="T17" fmla="*/ 2147483647 h 447"/>
                          <a:gd name="T18" fmla="*/ 2147483647 w 291"/>
                          <a:gd name="T19" fmla="*/ 2147483647 h 447"/>
                          <a:gd name="T20" fmla="*/ 2147483647 w 291"/>
                          <a:gd name="T21" fmla="*/ 2147483647 h 447"/>
                          <a:gd name="T22" fmla="*/ 2147483647 w 291"/>
                          <a:gd name="T23" fmla="*/ 2147483647 h 447"/>
                          <a:gd name="T24" fmla="*/ 2147483647 w 291"/>
                          <a:gd name="T25" fmla="*/ 2147483647 h 447"/>
                          <a:gd name="T26" fmla="*/ 2147483647 w 291"/>
                          <a:gd name="T27" fmla="*/ 2147483647 h 447"/>
                          <a:gd name="T28" fmla="*/ 2147483647 w 291"/>
                          <a:gd name="T29" fmla="*/ 2147483647 h 447"/>
                          <a:gd name="T30" fmla="*/ 2147483647 w 291"/>
                          <a:gd name="T31" fmla="*/ 2147483647 h 447"/>
                          <a:gd name="T32" fmla="*/ 2147483647 w 291"/>
                          <a:gd name="T33" fmla="*/ 2147483647 h 447"/>
                          <a:gd name="T34" fmla="*/ 2147483647 w 291"/>
                          <a:gd name="T35" fmla="*/ 2147483647 h 447"/>
                          <a:gd name="T36" fmla="*/ 2147483647 w 291"/>
                          <a:gd name="T37" fmla="*/ 2147483647 h 447"/>
                          <a:gd name="T38" fmla="*/ 2147483647 w 291"/>
                          <a:gd name="T39" fmla="*/ 2147483647 h 447"/>
                          <a:gd name="T40" fmla="*/ 2147483647 w 291"/>
                          <a:gd name="T41" fmla="*/ 2147483647 h 447"/>
                          <a:gd name="T42" fmla="*/ 2147483647 w 291"/>
                          <a:gd name="T43" fmla="*/ 2147483647 h 447"/>
                          <a:gd name="T44" fmla="*/ 2147483647 w 291"/>
                          <a:gd name="T45" fmla="*/ 2147483647 h 447"/>
                          <a:gd name="T46" fmla="*/ 2147483647 w 291"/>
                          <a:gd name="T47" fmla="*/ 2147483647 h 447"/>
                          <a:gd name="T48" fmla="*/ 2147483647 w 291"/>
                          <a:gd name="T49" fmla="*/ 2147483647 h 447"/>
                          <a:gd name="T50" fmla="*/ 2147483647 w 291"/>
                          <a:gd name="T51" fmla="*/ 2147483647 h 447"/>
                          <a:gd name="T52" fmla="*/ 2147483647 w 291"/>
                          <a:gd name="T53" fmla="*/ 2147483647 h 447"/>
                          <a:gd name="T54" fmla="*/ 2147483647 w 291"/>
                          <a:gd name="T55" fmla="*/ 2147483647 h 447"/>
                          <a:gd name="T56" fmla="*/ 2147483647 w 291"/>
                          <a:gd name="T57" fmla="*/ 2147483647 h 447"/>
                          <a:gd name="T58" fmla="*/ 2147483647 w 291"/>
                          <a:gd name="T59" fmla="*/ 2147483647 h 447"/>
                          <a:gd name="T60" fmla="*/ 2147483647 w 291"/>
                          <a:gd name="T61" fmla="*/ 2147483647 h 447"/>
                          <a:gd name="T62" fmla="*/ 2147483647 w 291"/>
                          <a:gd name="T63" fmla="*/ 2147483647 h 447"/>
                          <a:gd name="T64" fmla="*/ 2147483647 w 291"/>
                          <a:gd name="T65" fmla="*/ 2147483647 h 447"/>
                          <a:gd name="T66" fmla="*/ 2147483647 w 291"/>
                          <a:gd name="T67" fmla="*/ 2147483647 h 447"/>
                          <a:gd name="T68" fmla="*/ 2147483647 w 291"/>
                          <a:gd name="T69" fmla="*/ 2147483647 h 447"/>
                          <a:gd name="T70" fmla="*/ 2147483647 w 291"/>
                          <a:gd name="T71" fmla="*/ 2147483647 h 447"/>
                          <a:gd name="T72" fmla="*/ 2147483647 w 291"/>
                          <a:gd name="T73" fmla="*/ 2147483647 h 447"/>
                          <a:gd name="T74" fmla="*/ 0 w 291"/>
                          <a:gd name="T75" fmla="*/ 2147483647 h 447"/>
                          <a:gd name="T76" fmla="*/ 2147483647 w 291"/>
                          <a:gd name="T77" fmla="*/ 2147483647 h 447"/>
                          <a:gd name="T78" fmla="*/ 2147483647 w 291"/>
                          <a:gd name="T79" fmla="*/ 2147483647 h 447"/>
                          <a:gd name="T80" fmla="*/ 2147483647 w 291"/>
                          <a:gd name="T81" fmla="*/ 2147483647 h 447"/>
                          <a:gd name="T82" fmla="*/ 2147483647 w 291"/>
                          <a:gd name="T83" fmla="*/ 2147483647 h 447"/>
                          <a:gd name="T84" fmla="*/ 2147483647 w 291"/>
                          <a:gd name="T85" fmla="*/ 2147483647 h 447"/>
                          <a:gd name="T86" fmla="*/ 2147483647 w 291"/>
                          <a:gd name="T87" fmla="*/ 2147483647 h 447"/>
                          <a:gd name="T88" fmla="*/ 2147483647 w 291"/>
                          <a:gd name="T89" fmla="*/ 2147483647 h 447"/>
                          <a:gd name="T90" fmla="*/ 2147483647 w 291"/>
                          <a:gd name="T91" fmla="*/ 2147483647 h 447"/>
                          <a:gd name="T92" fmla="*/ 2147483647 w 291"/>
                          <a:gd name="T93" fmla="*/ 2147483647 h 447"/>
                          <a:gd name="T94" fmla="*/ 2147483647 w 291"/>
                          <a:gd name="T95" fmla="*/ 2147483647 h 447"/>
                          <a:gd name="T96" fmla="*/ 2147483647 w 291"/>
                          <a:gd name="T97" fmla="*/ 2147483647 h 447"/>
                          <a:gd name="T98" fmla="*/ 2147483647 w 291"/>
                          <a:gd name="T99" fmla="*/ 2147483647 h 447"/>
                          <a:gd name="T100" fmla="*/ 2147483647 w 291"/>
                          <a:gd name="T101" fmla="*/ 2147483647 h 447"/>
                          <a:gd name="T102" fmla="*/ 2147483647 w 291"/>
                          <a:gd name="T103" fmla="*/ 2147483647 h 447"/>
                          <a:gd name="T104" fmla="*/ 2147483647 w 291"/>
                          <a:gd name="T105" fmla="*/ 2147483647 h 447"/>
                          <a:gd name="T106" fmla="*/ 2147483647 w 291"/>
                          <a:gd name="T107" fmla="*/ 2147483647 h 447"/>
                          <a:gd name="T108" fmla="*/ 2147483647 w 291"/>
                          <a:gd name="T109" fmla="*/ 2147483647 h 447"/>
                          <a:gd name="T110" fmla="*/ 2147483647 w 291"/>
                          <a:gd name="T111" fmla="*/ 2147483647 h 447"/>
                          <a:gd name="T112" fmla="*/ 2147483647 w 291"/>
                          <a:gd name="T113" fmla="*/ 2147483647 h 4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1"/>
                          <a:gd name="T172" fmla="*/ 0 h 447"/>
                          <a:gd name="T173" fmla="*/ 291 w 291"/>
                          <a:gd name="T174" fmla="*/ 447 h 4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1" h="447">
                            <a:moveTo>
                              <a:pt x="49" y="9"/>
                            </a:moveTo>
                            <a:lnTo>
                              <a:pt x="49" y="13"/>
                            </a:lnTo>
                            <a:lnTo>
                              <a:pt x="49" y="18"/>
                            </a:lnTo>
                            <a:lnTo>
                              <a:pt x="54" y="18"/>
                            </a:lnTo>
                            <a:lnTo>
                              <a:pt x="58" y="18"/>
                            </a:lnTo>
                            <a:lnTo>
                              <a:pt x="63" y="13"/>
                            </a:lnTo>
                            <a:lnTo>
                              <a:pt x="67" y="13"/>
                            </a:lnTo>
                            <a:lnTo>
                              <a:pt x="72" y="9"/>
                            </a:lnTo>
                            <a:lnTo>
                              <a:pt x="76" y="9"/>
                            </a:lnTo>
                            <a:lnTo>
                              <a:pt x="81" y="9"/>
                            </a:lnTo>
                            <a:lnTo>
                              <a:pt x="85" y="9"/>
                            </a:lnTo>
                            <a:lnTo>
                              <a:pt x="94" y="5"/>
                            </a:lnTo>
                            <a:lnTo>
                              <a:pt x="99" y="0"/>
                            </a:lnTo>
                            <a:lnTo>
                              <a:pt x="103" y="0"/>
                            </a:lnTo>
                            <a:lnTo>
                              <a:pt x="108" y="0"/>
                            </a:lnTo>
                            <a:lnTo>
                              <a:pt x="112" y="5"/>
                            </a:lnTo>
                            <a:lnTo>
                              <a:pt x="117" y="9"/>
                            </a:lnTo>
                            <a:lnTo>
                              <a:pt x="117" y="13"/>
                            </a:lnTo>
                            <a:lnTo>
                              <a:pt x="117" y="18"/>
                            </a:lnTo>
                            <a:lnTo>
                              <a:pt x="117" y="22"/>
                            </a:lnTo>
                            <a:lnTo>
                              <a:pt x="117" y="26"/>
                            </a:lnTo>
                            <a:lnTo>
                              <a:pt x="121" y="31"/>
                            </a:lnTo>
                            <a:lnTo>
                              <a:pt x="126" y="31"/>
                            </a:lnTo>
                            <a:lnTo>
                              <a:pt x="126" y="35"/>
                            </a:lnTo>
                            <a:lnTo>
                              <a:pt x="135" y="31"/>
                            </a:lnTo>
                            <a:lnTo>
                              <a:pt x="139" y="31"/>
                            </a:lnTo>
                            <a:lnTo>
                              <a:pt x="144" y="31"/>
                            </a:lnTo>
                            <a:lnTo>
                              <a:pt x="152" y="31"/>
                            </a:lnTo>
                            <a:lnTo>
                              <a:pt x="157" y="35"/>
                            </a:lnTo>
                            <a:lnTo>
                              <a:pt x="179" y="126"/>
                            </a:lnTo>
                            <a:lnTo>
                              <a:pt x="184" y="126"/>
                            </a:lnTo>
                            <a:lnTo>
                              <a:pt x="188" y="130"/>
                            </a:lnTo>
                            <a:lnTo>
                              <a:pt x="193" y="135"/>
                            </a:lnTo>
                            <a:lnTo>
                              <a:pt x="197" y="135"/>
                            </a:lnTo>
                            <a:lnTo>
                              <a:pt x="220" y="161"/>
                            </a:lnTo>
                            <a:lnTo>
                              <a:pt x="229" y="169"/>
                            </a:lnTo>
                            <a:lnTo>
                              <a:pt x="233" y="178"/>
                            </a:lnTo>
                            <a:lnTo>
                              <a:pt x="233" y="187"/>
                            </a:lnTo>
                            <a:lnTo>
                              <a:pt x="229" y="191"/>
                            </a:lnTo>
                            <a:lnTo>
                              <a:pt x="229" y="196"/>
                            </a:lnTo>
                            <a:lnTo>
                              <a:pt x="233" y="200"/>
                            </a:lnTo>
                            <a:lnTo>
                              <a:pt x="233" y="204"/>
                            </a:lnTo>
                            <a:lnTo>
                              <a:pt x="233" y="209"/>
                            </a:lnTo>
                            <a:lnTo>
                              <a:pt x="233" y="213"/>
                            </a:lnTo>
                            <a:lnTo>
                              <a:pt x="233" y="217"/>
                            </a:lnTo>
                            <a:lnTo>
                              <a:pt x="229" y="222"/>
                            </a:lnTo>
                            <a:lnTo>
                              <a:pt x="229" y="230"/>
                            </a:lnTo>
                            <a:lnTo>
                              <a:pt x="229" y="239"/>
                            </a:lnTo>
                            <a:lnTo>
                              <a:pt x="224" y="243"/>
                            </a:lnTo>
                            <a:lnTo>
                              <a:pt x="224" y="248"/>
                            </a:lnTo>
                            <a:lnTo>
                              <a:pt x="220" y="252"/>
                            </a:lnTo>
                            <a:lnTo>
                              <a:pt x="215" y="256"/>
                            </a:lnTo>
                            <a:lnTo>
                              <a:pt x="215" y="261"/>
                            </a:lnTo>
                            <a:lnTo>
                              <a:pt x="215" y="265"/>
                            </a:lnTo>
                            <a:lnTo>
                              <a:pt x="215" y="274"/>
                            </a:lnTo>
                            <a:lnTo>
                              <a:pt x="215" y="282"/>
                            </a:lnTo>
                            <a:lnTo>
                              <a:pt x="215" y="287"/>
                            </a:lnTo>
                            <a:lnTo>
                              <a:pt x="211" y="295"/>
                            </a:lnTo>
                            <a:lnTo>
                              <a:pt x="211" y="304"/>
                            </a:lnTo>
                            <a:lnTo>
                              <a:pt x="211" y="308"/>
                            </a:lnTo>
                            <a:lnTo>
                              <a:pt x="211" y="313"/>
                            </a:lnTo>
                            <a:lnTo>
                              <a:pt x="211" y="321"/>
                            </a:lnTo>
                            <a:lnTo>
                              <a:pt x="211" y="326"/>
                            </a:lnTo>
                            <a:lnTo>
                              <a:pt x="211" y="330"/>
                            </a:lnTo>
                            <a:lnTo>
                              <a:pt x="215" y="330"/>
                            </a:lnTo>
                            <a:lnTo>
                              <a:pt x="215" y="334"/>
                            </a:lnTo>
                            <a:lnTo>
                              <a:pt x="215" y="343"/>
                            </a:lnTo>
                            <a:lnTo>
                              <a:pt x="220" y="343"/>
                            </a:lnTo>
                            <a:lnTo>
                              <a:pt x="220" y="347"/>
                            </a:lnTo>
                            <a:lnTo>
                              <a:pt x="220" y="352"/>
                            </a:lnTo>
                            <a:lnTo>
                              <a:pt x="224" y="352"/>
                            </a:lnTo>
                            <a:lnTo>
                              <a:pt x="229" y="352"/>
                            </a:lnTo>
                            <a:lnTo>
                              <a:pt x="238" y="356"/>
                            </a:lnTo>
                            <a:lnTo>
                              <a:pt x="242" y="356"/>
                            </a:lnTo>
                            <a:lnTo>
                              <a:pt x="247" y="356"/>
                            </a:lnTo>
                            <a:lnTo>
                              <a:pt x="251" y="356"/>
                            </a:lnTo>
                            <a:lnTo>
                              <a:pt x="256" y="356"/>
                            </a:lnTo>
                            <a:lnTo>
                              <a:pt x="260" y="356"/>
                            </a:lnTo>
                            <a:lnTo>
                              <a:pt x="265" y="356"/>
                            </a:lnTo>
                            <a:lnTo>
                              <a:pt x="269" y="360"/>
                            </a:lnTo>
                            <a:lnTo>
                              <a:pt x="269" y="365"/>
                            </a:lnTo>
                            <a:lnTo>
                              <a:pt x="291" y="421"/>
                            </a:lnTo>
                            <a:lnTo>
                              <a:pt x="287" y="421"/>
                            </a:lnTo>
                            <a:lnTo>
                              <a:pt x="282" y="417"/>
                            </a:lnTo>
                            <a:lnTo>
                              <a:pt x="274" y="417"/>
                            </a:lnTo>
                            <a:lnTo>
                              <a:pt x="269" y="417"/>
                            </a:lnTo>
                            <a:lnTo>
                              <a:pt x="269" y="421"/>
                            </a:lnTo>
                            <a:lnTo>
                              <a:pt x="265" y="421"/>
                            </a:lnTo>
                            <a:lnTo>
                              <a:pt x="265" y="425"/>
                            </a:lnTo>
                            <a:lnTo>
                              <a:pt x="260" y="425"/>
                            </a:lnTo>
                            <a:lnTo>
                              <a:pt x="256" y="425"/>
                            </a:lnTo>
                            <a:lnTo>
                              <a:pt x="251" y="425"/>
                            </a:lnTo>
                            <a:lnTo>
                              <a:pt x="247" y="425"/>
                            </a:lnTo>
                            <a:lnTo>
                              <a:pt x="247" y="430"/>
                            </a:lnTo>
                            <a:lnTo>
                              <a:pt x="247" y="434"/>
                            </a:lnTo>
                            <a:lnTo>
                              <a:pt x="247" y="438"/>
                            </a:lnTo>
                            <a:lnTo>
                              <a:pt x="247" y="443"/>
                            </a:lnTo>
                            <a:lnTo>
                              <a:pt x="242" y="443"/>
                            </a:lnTo>
                            <a:lnTo>
                              <a:pt x="238" y="443"/>
                            </a:lnTo>
                            <a:lnTo>
                              <a:pt x="233" y="443"/>
                            </a:lnTo>
                            <a:lnTo>
                              <a:pt x="229" y="443"/>
                            </a:lnTo>
                            <a:lnTo>
                              <a:pt x="224" y="443"/>
                            </a:lnTo>
                            <a:lnTo>
                              <a:pt x="220" y="443"/>
                            </a:lnTo>
                            <a:lnTo>
                              <a:pt x="220" y="447"/>
                            </a:lnTo>
                            <a:lnTo>
                              <a:pt x="215" y="443"/>
                            </a:lnTo>
                            <a:lnTo>
                              <a:pt x="211" y="443"/>
                            </a:lnTo>
                            <a:lnTo>
                              <a:pt x="206" y="443"/>
                            </a:lnTo>
                            <a:lnTo>
                              <a:pt x="206" y="447"/>
                            </a:lnTo>
                            <a:lnTo>
                              <a:pt x="202" y="443"/>
                            </a:lnTo>
                            <a:lnTo>
                              <a:pt x="202" y="438"/>
                            </a:lnTo>
                            <a:lnTo>
                              <a:pt x="197" y="438"/>
                            </a:lnTo>
                            <a:lnTo>
                              <a:pt x="197" y="434"/>
                            </a:lnTo>
                            <a:lnTo>
                              <a:pt x="197" y="430"/>
                            </a:lnTo>
                            <a:lnTo>
                              <a:pt x="193" y="425"/>
                            </a:lnTo>
                            <a:lnTo>
                              <a:pt x="188" y="425"/>
                            </a:lnTo>
                            <a:lnTo>
                              <a:pt x="188" y="421"/>
                            </a:lnTo>
                            <a:lnTo>
                              <a:pt x="184" y="421"/>
                            </a:lnTo>
                            <a:lnTo>
                              <a:pt x="179" y="421"/>
                            </a:lnTo>
                            <a:lnTo>
                              <a:pt x="175" y="425"/>
                            </a:lnTo>
                            <a:lnTo>
                              <a:pt x="170" y="425"/>
                            </a:lnTo>
                            <a:lnTo>
                              <a:pt x="166" y="425"/>
                            </a:lnTo>
                            <a:lnTo>
                              <a:pt x="161" y="425"/>
                            </a:lnTo>
                            <a:lnTo>
                              <a:pt x="157" y="425"/>
                            </a:lnTo>
                            <a:lnTo>
                              <a:pt x="157" y="421"/>
                            </a:lnTo>
                            <a:lnTo>
                              <a:pt x="152" y="421"/>
                            </a:lnTo>
                            <a:lnTo>
                              <a:pt x="152" y="417"/>
                            </a:lnTo>
                            <a:lnTo>
                              <a:pt x="148" y="417"/>
                            </a:lnTo>
                            <a:lnTo>
                              <a:pt x="144" y="412"/>
                            </a:lnTo>
                            <a:lnTo>
                              <a:pt x="139" y="412"/>
                            </a:lnTo>
                            <a:lnTo>
                              <a:pt x="139" y="408"/>
                            </a:lnTo>
                            <a:lnTo>
                              <a:pt x="139" y="404"/>
                            </a:lnTo>
                            <a:lnTo>
                              <a:pt x="144" y="404"/>
                            </a:lnTo>
                            <a:lnTo>
                              <a:pt x="144" y="399"/>
                            </a:lnTo>
                            <a:lnTo>
                              <a:pt x="144" y="395"/>
                            </a:lnTo>
                            <a:lnTo>
                              <a:pt x="144" y="391"/>
                            </a:lnTo>
                            <a:lnTo>
                              <a:pt x="144" y="386"/>
                            </a:lnTo>
                            <a:lnTo>
                              <a:pt x="144" y="382"/>
                            </a:lnTo>
                            <a:lnTo>
                              <a:pt x="139" y="382"/>
                            </a:lnTo>
                            <a:lnTo>
                              <a:pt x="139" y="378"/>
                            </a:lnTo>
                            <a:lnTo>
                              <a:pt x="135" y="373"/>
                            </a:lnTo>
                            <a:lnTo>
                              <a:pt x="139" y="369"/>
                            </a:lnTo>
                            <a:lnTo>
                              <a:pt x="139" y="365"/>
                            </a:lnTo>
                            <a:lnTo>
                              <a:pt x="144" y="360"/>
                            </a:lnTo>
                            <a:lnTo>
                              <a:pt x="144" y="356"/>
                            </a:lnTo>
                            <a:lnTo>
                              <a:pt x="139" y="356"/>
                            </a:lnTo>
                            <a:lnTo>
                              <a:pt x="139" y="352"/>
                            </a:lnTo>
                            <a:lnTo>
                              <a:pt x="135" y="352"/>
                            </a:lnTo>
                            <a:lnTo>
                              <a:pt x="135" y="347"/>
                            </a:lnTo>
                            <a:lnTo>
                              <a:pt x="130" y="347"/>
                            </a:lnTo>
                            <a:lnTo>
                              <a:pt x="130" y="343"/>
                            </a:lnTo>
                            <a:lnTo>
                              <a:pt x="130" y="339"/>
                            </a:lnTo>
                            <a:lnTo>
                              <a:pt x="130" y="334"/>
                            </a:lnTo>
                            <a:lnTo>
                              <a:pt x="126" y="330"/>
                            </a:lnTo>
                            <a:lnTo>
                              <a:pt x="121" y="326"/>
                            </a:lnTo>
                            <a:lnTo>
                              <a:pt x="117" y="326"/>
                            </a:lnTo>
                            <a:lnTo>
                              <a:pt x="117" y="321"/>
                            </a:lnTo>
                            <a:lnTo>
                              <a:pt x="112" y="317"/>
                            </a:lnTo>
                            <a:lnTo>
                              <a:pt x="117" y="317"/>
                            </a:lnTo>
                            <a:lnTo>
                              <a:pt x="112" y="313"/>
                            </a:lnTo>
                            <a:lnTo>
                              <a:pt x="112" y="308"/>
                            </a:lnTo>
                            <a:lnTo>
                              <a:pt x="108" y="308"/>
                            </a:lnTo>
                            <a:lnTo>
                              <a:pt x="103" y="308"/>
                            </a:lnTo>
                            <a:lnTo>
                              <a:pt x="99" y="308"/>
                            </a:lnTo>
                            <a:lnTo>
                              <a:pt x="94" y="308"/>
                            </a:lnTo>
                            <a:lnTo>
                              <a:pt x="90" y="308"/>
                            </a:lnTo>
                            <a:lnTo>
                              <a:pt x="85" y="308"/>
                            </a:lnTo>
                            <a:lnTo>
                              <a:pt x="81" y="308"/>
                            </a:lnTo>
                            <a:lnTo>
                              <a:pt x="76" y="308"/>
                            </a:lnTo>
                            <a:lnTo>
                              <a:pt x="72" y="308"/>
                            </a:lnTo>
                            <a:lnTo>
                              <a:pt x="67" y="308"/>
                            </a:lnTo>
                            <a:lnTo>
                              <a:pt x="63" y="313"/>
                            </a:lnTo>
                            <a:lnTo>
                              <a:pt x="58" y="317"/>
                            </a:lnTo>
                            <a:lnTo>
                              <a:pt x="58" y="321"/>
                            </a:lnTo>
                            <a:lnTo>
                              <a:pt x="54" y="321"/>
                            </a:lnTo>
                            <a:lnTo>
                              <a:pt x="49" y="321"/>
                            </a:lnTo>
                            <a:lnTo>
                              <a:pt x="45" y="321"/>
                            </a:lnTo>
                            <a:lnTo>
                              <a:pt x="40" y="321"/>
                            </a:lnTo>
                            <a:lnTo>
                              <a:pt x="40" y="317"/>
                            </a:lnTo>
                            <a:lnTo>
                              <a:pt x="36" y="317"/>
                            </a:lnTo>
                            <a:lnTo>
                              <a:pt x="31" y="317"/>
                            </a:lnTo>
                            <a:lnTo>
                              <a:pt x="27" y="317"/>
                            </a:lnTo>
                            <a:lnTo>
                              <a:pt x="22" y="313"/>
                            </a:lnTo>
                            <a:lnTo>
                              <a:pt x="18" y="317"/>
                            </a:lnTo>
                            <a:lnTo>
                              <a:pt x="14" y="313"/>
                            </a:lnTo>
                            <a:lnTo>
                              <a:pt x="14" y="308"/>
                            </a:lnTo>
                            <a:lnTo>
                              <a:pt x="9" y="308"/>
                            </a:lnTo>
                            <a:lnTo>
                              <a:pt x="9" y="304"/>
                            </a:lnTo>
                            <a:lnTo>
                              <a:pt x="5" y="304"/>
                            </a:lnTo>
                            <a:lnTo>
                              <a:pt x="5" y="300"/>
                            </a:lnTo>
                            <a:lnTo>
                              <a:pt x="0" y="295"/>
                            </a:lnTo>
                            <a:lnTo>
                              <a:pt x="5" y="295"/>
                            </a:lnTo>
                            <a:lnTo>
                              <a:pt x="9" y="295"/>
                            </a:lnTo>
                            <a:lnTo>
                              <a:pt x="14" y="295"/>
                            </a:lnTo>
                            <a:lnTo>
                              <a:pt x="18" y="295"/>
                            </a:lnTo>
                            <a:lnTo>
                              <a:pt x="22" y="295"/>
                            </a:lnTo>
                            <a:lnTo>
                              <a:pt x="27" y="295"/>
                            </a:lnTo>
                            <a:lnTo>
                              <a:pt x="27" y="291"/>
                            </a:lnTo>
                            <a:lnTo>
                              <a:pt x="31" y="291"/>
                            </a:lnTo>
                            <a:lnTo>
                              <a:pt x="31" y="287"/>
                            </a:lnTo>
                            <a:lnTo>
                              <a:pt x="36" y="287"/>
                            </a:lnTo>
                            <a:lnTo>
                              <a:pt x="40" y="282"/>
                            </a:lnTo>
                            <a:lnTo>
                              <a:pt x="40" y="278"/>
                            </a:lnTo>
                            <a:lnTo>
                              <a:pt x="40" y="274"/>
                            </a:lnTo>
                            <a:lnTo>
                              <a:pt x="40" y="269"/>
                            </a:lnTo>
                            <a:lnTo>
                              <a:pt x="40" y="265"/>
                            </a:lnTo>
                            <a:lnTo>
                              <a:pt x="40" y="261"/>
                            </a:lnTo>
                            <a:lnTo>
                              <a:pt x="45" y="261"/>
                            </a:lnTo>
                            <a:lnTo>
                              <a:pt x="45" y="256"/>
                            </a:lnTo>
                            <a:lnTo>
                              <a:pt x="49" y="256"/>
                            </a:lnTo>
                            <a:lnTo>
                              <a:pt x="49" y="252"/>
                            </a:lnTo>
                            <a:lnTo>
                              <a:pt x="49" y="248"/>
                            </a:lnTo>
                            <a:lnTo>
                              <a:pt x="54" y="243"/>
                            </a:lnTo>
                            <a:lnTo>
                              <a:pt x="49" y="243"/>
                            </a:lnTo>
                            <a:lnTo>
                              <a:pt x="49" y="239"/>
                            </a:lnTo>
                            <a:lnTo>
                              <a:pt x="45" y="235"/>
                            </a:lnTo>
                            <a:lnTo>
                              <a:pt x="40" y="230"/>
                            </a:lnTo>
                            <a:lnTo>
                              <a:pt x="40" y="226"/>
                            </a:lnTo>
                            <a:lnTo>
                              <a:pt x="40" y="222"/>
                            </a:lnTo>
                            <a:lnTo>
                              <a:pt x="36" y="217"/>
                            </a:lnTo>
                            <a:lnTo>
                              <a:pt x="36" y="213"/>
                            </a:lnTo>
                            <a:lnTo>
                              <a:pt x="31" y="209"/>
                            </a:lnTo>
                            <a:lnTo>
                              <a:pt x="31" y="204"/>
                            </a:lnTo>
                            <a:lnTo>
                              <a:pt x="31" y="200"/>
                            </a:lnTo>
                            <a:lnTo>
                              <a:pt x="31" y="196"/>
                            </a:lnTo>
                            <a:lnTo>
                              <a:pt x="31" y="191"/>
                            </a:lnTo>
                            <a:lnTo>
                              <a:pt x="36" y="191"/>
                            </a:lnTo>
                            <a:lnTo>
                              <a:pt x="36" y="187"/>
                            </a:lnTo>
                            <a:lnTo>
                              <a:pt x="40" y="183"/>
                            </a:lnTo>
                            <a:lnTo>
                              <a:pt x="40" y="178"/>
                            </a:lnTo>
                            <a:lnTo>
                              <a:pt x="40" y="174"/>
                            </a:lnTo>
                            <a:lnTo>
                              <a:pt x="45" y="174"/>
                            </a:lnTo>
                            <a:lnTo>
                              <a:pt x="45" y="169"/>
                            </a:lnTo>
                            <a:lnTo>
                              <a:pt x="45" y="165"/>
                            </a:lnTo>
                            <a:lnTo>
                              <a:pt x="45" y="161"/>
                            </a:lnTo>
                            <a:lnTo>
                              <a:pt x="40" y="156"/>
                            </a:lnTo>
                            <a:lnTo>
                              <a:pt x="36" y="152"/>
                            </a:lnTo>
                            <a:lnTo>
                              <a:pt x="36" y="156"/>
                            </a:lnTo>
                            <a:lnTo>
                              <a:pt x="31" y="156"/>
                            </a:lnTo>
                            <a:lnTo>
                              <a:pt x="27" y="161"/>
                            </a:lnTo>
                            <a:lnTo>
                              <a:pt x="27" y="165"/>
                            </a:lnTo>
                            <a:lnTo>
                              <a:pt x="27" y="169"/>
                            </a:lnTo>
                            <a:lnTo>
                              <a:pt x="27" y="174"/>
                            </a:lnTo>
                            <a:lnTo>
                              <a:pt x="22" y="174"/>
                            </a:lnTo>
                            <a:lnTo>
                              <a:pt x="18" y="174"/>
                            </a:lnTo>
                            <a:lnTo>
                              <a:pt x="18" y="169"/>
                            </a:lnTo>
                            <a:lnTo>
                              <a:pt x="14" y="169"/>
                            </a:lnTo>
                            <a:lnTo>
                              <a:pt x="14" y="165"/>
                            </a:lnTo>
                            <a:lnTo>
                              <a:pt x="18" y="161"/>
                            </a:lnTo>
                            <a:lnTo>
                              <a:pt x="18" y="156"/>
                            </a:lnTo>
                            <a:lnTo>
                              <a:pt x="18" y="152"/>
                            </a:lnTo>
                            <a:lnTo>
                              <a:pt x="18" y="148"/>
                            </a:lnTo>
                            <a:lnTo>
                              <a:pt x="14" y="148"/>
                            </a:lnTo>
                            <a:lnTo>
                              <a:pt x="14" y="143"/>
                            </a:lnTo>
                            <a:lnTo>
                              <a:pt x="9" y="139"/>
                            </a:lnTo>
                            <a:lnTo>
                              <a:pt x="9" y="135"/>
                            </a:lnTo>
                            <a:lnTo>
                              <a:pt x="5" y="130"/>
                            </a:lnTo>
                            <a:lnTo>
                              <a:pt x="5" y="126"/>
                            </a:lnTo>
                            <a:lnTo>
                              <a:pt x="5" y="122"/>
                            </a:lnTo>
                            <a:lnTo>
                              <a:pt x="9" y="122"/>
                            </a:lnTo>
                            <a:lnTo>
                              <a:pt x="9" y="117"/>
                            </a:lnTo>
                            <a:lnTo>
                              <a:pt x="9" y="113"/>
                            </a:lnTo>
                            <a:lnTo>
                              <a:pt x="14" y="113"/>
                            </a:lnTo>
                            <a:lnTo>
                              <a:pt x="18" y="109"/>
                            </a:lnTo>
                            <a:lnTo>
                              <a:pt x="22" y="104"/>
                            </a:lnTo>
                            <a:lnTo>
                              <a:pt x="22" y="100"/>
                            </a:lnTo>
                            <a:lnTo>
                              <a:pt x="27" y="96"/>
                            </a:lnTo>
                            <a:lnTo>
                              <a:pt x="27" y="91"/>
                            </a:lnTo>
                            <a:lnTo>
                              <a:pt x="31" y="87"/>
                            </a:lnTo>
                            <a:lnTo>
                              <a:pt x="31" y="83"/>
                            </a:lnTo>
                            <a:lnTo>
                              <a:pt x="31" y="78"/>
                            </a:lnTo>
                            <a:lnTo>
                              <a:pt x="31" y="74"/>
                            </a:lnTo>
                            <a:lnTo>
                              <a:pt x="31" y="70"/>
                            </a:lnTo>
                            <a:lnTo>
                              <a:pt x="31" y="65"/>
                            </a:lnTo>
                            <a:lnTo>
                              <a:pt x="31" y="61"/>
                            </a:lnTo>
                            <a:lnTo>
                              <a:pt x="31" y="57"/>
                            </a:lnTo>
                            <a:lnTo>
                              <a:pt x="31" y="52"/>
                            </a:lnTo>
                            <a:lnTo>
                              <a:pt x="31" y="48"/>
                            </a:lnTo>
                            <a:lnTo>
                              <a:pt x="31" y="44"/>
                            </a:lnTo>
                            <a:lnTo>
                              <a:pt x="31" y="39"/>
                            </a:lnTo>
                            <a:lnTo>
                              <a:pt x="31" y="35"/>
                            </a:lnTo>
                            <a:lnTo>
                              <a:pt x="31" y="31"/>
                            </a:lnTo>
                            <a:lnTo>
                              <a:pt x="31" y="26"/>
                            </a:lnTo>
                            <a:lnTo>
                              <a:pt x="31" y="22"/>
                            </a:lnTo>
                            <a:lnTo>
                              <a:pt x="36" y="22"/>
                            </a:lnTo>
                            <a:lnTo>
                              <a:pt x="36" y="18"/>
                            </a:lnTo>
                            <a:lnTo>
                              <a:pt x="40" y="18"/>
                            </a:lnTo>
                            <a:lnTo>
                              <a:pt x="45" y="13"/>
                            </a:lnTo>
                            <a:lnTo>
                              <a:pt x="49" y="9"/>
                            </a:lnTo>
                            <a:close/>
                          </a:path>
                        </a:pathLst>
                      </a:custGeom>
                      <a:solidFill>
                        <a:schemeClr val="accent2">
                          <a:lumMod val="40000"/>
                          <a:lumOff val="60000"/>
                        </a:schemeClr>
                      </a:solidFill>
                      <a:ln>
                        <a:solidFill>
                          <a:srgbClr val="92D050"/>
                        </a:solidFill>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es-ES_tradnl" sz="900" dirty="0">
                            <a:solidFill>
                              <a:srgbClr val="F79646"/>
                            </a:solidFill>
                            <a:latin typeface="Cambria"/>
                            <a:ea typeface="Times New Roman"/>
                            <a:cs typeface="Times New Roman"/>
                          </a:rPr>
                          <a:t> </a:t>
                        </a:r>
                        <a:endParaRPr lang="es-CO" sz="900" dirty="0">
                          <a:solidFill>
                            <a:srgbClr val="F79646"/>
                          </a:solidFill>
                          <a:latin typeface="Cambria"/>
                          <a:ea typeface="Times New Roman"/>
                          <a:cs typeface="Times New Roman"/>
                        </a:endParaRPr>
                      </a:p>
                    </p:txBody>
                  </p:sp>
                  <p:sp>
                    <p:nvSpPr>
                      <p:cNvPr id="32" name="Freeform 89"/>
                      <p:cNvSpPr>
                        <a:spLocks/>
                      </p:cNvSpPr>
                      <p:nvPr/>
                    </p:nvSpPr>
                    <p:spPr bwMode="auto">
                      <a:xfrm>
                        <a:off x="3791003" y="2470906"/>
                        <a:ext cx="1389062" cy="1082675"/>
                      </a:xfrm>
                      <a:custGeom>
                        <a:avLst/>
                        <a:gdLst>
                          <a:gd name="T0" fmla="*/ 2147483647 w 753"/>
                          <a:gd name="T1" fmla="*/ 2147483647 h 629"/>
                          <a:gd name="T2" fmla="*/ 2147483647 w 753"/>
                          <a:gd name="T3" fmla="*/ 2147483647 h 629"/>
                          <a:gd name="T4" fmla="*/ 2147483647 w 753"/>
                          <a:gd name="T5" fmla="*/ 2147483647 h 629"/>
                          <a:gd name="T6" fmla="*/ 2147483647 w 753"/>
                          <a:gd name="T7" fmla="*/ 2147483647 h 629"/>
                          <a:gd name="T8" fmla="*/ 2147483647 w 753"/>
                          <a:gd name="T9" fmla="*/ 2147483647 h 629"/>
                          <a:gd name="T10" fmla="*/ 2147483647 w 753"/>
                          <a:gd name="T11" fmla="*/ 2147483647 h 629"/>
                          <a:gd name="T12" fmla="*/ 2147483647 w 753"/>
                          <a:gd name="T13" fmla="*/ 2147483647 h 629"/>
                          <a:gd name="T14" fmla="*/ 2147483647 w 753"/>
                          <a:gd name="T15" fmla="*/ 2147483647 h 629"/>
                          <a:gd name="T16" fmla="*/ 2147483647 w 753"/>
                          <a:gd name="T17" fmla="*/ 2147483647 h 629"/>
                          <a:gd name="T18" fmla="*/ 2147483647 w 753"/>
                          <a:gd name="T19" fmla="*/ 2147483647 h 629"/>
                          <a:gd name="T20" fmla="*/ 2147483647 w 753"/>
                          <a:gd name="T21" fmla="*/ 2147483647 h 629"/>
                          <a:gd name="T22" fmla="*/ 2147483647 w 753"/>
                          <a:gd name="T23" fmla="*/ 2147483647 h 629"/>
                          <a:gd name="T24" fmla="*/ 2147483647 w 753"/>
                          <a:gd name="T25" fmla="*/ 2147483647 h 629"/>
                          <a:gd name="T26" fmla="*/ 2147483647 w 753"/>
                          <a:gd name="T27" fmla="*/ 2147483647 h 629"/>
                          <a:gd name="T28" fmla="*/ 2147483647 w 753"/>
                          <a:gd name="T29" fmla="*/ 2147483647 h 629"/>
                          <a:gd name="T30" fmla="*/ 2147483647 w 753"/>
                          <a:gd name="T31" fmla="*/ 2147483647 h 629"/>
                          <a:gd name="T32" fmla="*/ 2147483647 w 753"/>
                          <a:gd name="T33" fmla="*/ 2147483647 h 629"/>
                          <a:gd name="T34" fmla="*/ 2147483647 w 753"/>
                          <a:gd name="T35" fmla="*/ 2147483647 h 629"/>
                          <a:gd name="T36" fmla="*/ 2147483647 w 753"/>
                          <a:gd name="T37" fmla="*/ 2147483647 h 629"/>
                          <a:gd name="T38" fmla="*/ 2147483647 w 753"/>
                          <a:gd name="T39" fmla="*/ 2147483647 h 629"/>
                          <a:gd name="T40" fmla="*/ 2147483647 w 753"/>
                          <a:gd name="T41" fmla="*/ 2147483647 h 629"/>
                          <a:gd name="T42" fmla="*/ 2147483647 w 753"/>
                          <a:gd name="T43" fmla="*/ 2147483647 h 629"/>
                          <a:gd name="T44" fmla="*/ 2147483647 w 753"/>
                          <a:gd name="T45" fmla="*/ 2147483647 h 629"/>
                          <a:gd name="T46" fmla="*/ 2147483647 w 753"/>
                          <a:gd name="T47" fmla="*/ 2147483647 h 629"/>
                          <a:gd name="T48" fmla="*/ 2147483647 w 753"/>
                          <a:gd name="T49" fmla="*/ 2147483647 h 629"/>
                          <a:gd name="T50" fmla="*/ 2147483647 w 753"/>
                          <a:gd name="T51" fmla="*/ 2147483647 h 629"/>
                          <a:gd name="T52" fmla="*/ 2147483647 w 753"/>
                          <a:gd name="T53" fmla="*/ 2147483647 h 629"/>
                          <a:gd name="T54" fmla="*/ 2147483647 w 753"/>
                          <a:gd name="T55" fmla="*/ 2147483647 h 629"/>
                          <a:gd name="T56" fmla="*/ 2147483647 w 753"/>
                          <a:gd name="T57" fmla="*/ 2147483647 h 629"/>
                          <a:gd name="T58" fmla="*/ 2147483647 w 753"/>
                          <a:gd name="T59" fmla="*/ 2147483647 h 629"/>
                          <a:gd name="T60" fmla="*/ 2147483647 w 753"/>
                          <a:gd name="T61" fmla="*/ 2147483647 h 629"/>
                          <a:gd name="T62" fmla="*/ 2147483647 w 753"/>
                          <a:gd name="T63" fmla="*/ 2147483647 h 629"/>
                          <a:gd name="T64" fmla="*/ 2147483647 w 753"/>
                          <a:gd name="T65" fmla="*/ 2147483647 h 629"/>
                          <a:gd name="T66" fmla="*/ 2147483647 w 753"/>
                          <a:gd name="T67" fmla="*/ 2147483647 h 629"/>
                          <a:gd name="T68" fmla="*/ 2147483647 w 753"/>
                          <a:gd name="T69" fmla="*/ 2147483647 h 629"/>
                          <a:gd name="T70" fmla="*/ 2147483647 w 753"/>
                          <a:gd name="T71" fmla="*/ 2147483647 h 629"/>
                          <a:gd name="T72" fmla="*/ 2147483647 w 753"/>
                          <a:gd name="T73" fmla="*/ 2147483647 h 629"/>
                          <a:gd name="T74" fmla="*/ 2147483647 w 753"/>
                          <a:gd name="T75" fmla="*/ 2147483647 h 629"/>
                          <a:gd name="T76" fmla="*/ 2147483647 w 753"/>
                          <a:gd name="T77" fmla="*/ 2147483647 h 629"/>
                          <a:gd name="T78" fmla="*/ 2147483647 w 753"/>
                          <a:gd name="T79" fmla="*/ 2147483647 h 629"/>
                          <a:gd name="T80" fmla="*/ 2147483647 w 753"/>
                          <a:gd name="T81" fmla="*/ 2147483647 h 629"/>
                          <a:gd name="T82" fmla="*/ 2147483647 w 753"/>
                          <a:gd name="T83" fmla="*/ 2147483647 h 629"/>
                          <a:gd name="T84" fmla="*/ 2147483647 w 753"/>
                          <a:gd name="T85" fmla="*/ 2147483647 h 629"/>
                          <a:gd name="T86" fmla="*/ 2147483647 w 753"/>
                          <a:gd name="T87" fmla="*/ 2147483647 h 629"/>
                          <a:gd name="T88" fmla="*/ 2147483647 w 753"/>
                          <a:gd name="T89" fmla="*/ 2147483647 h 629"/>
                          <a:gd name="T90" fmla="*/ 2147483647 w 753"/>
                          <a:gd name="T91" fmla="*/ 2147483647 h 629"/>
                          <a:gd name="T92" fmla="*/ 2147483647 w 753"/>
                          <a:gd name="T93" fmla="*/ 2147483647 h 629"/>
                          <a:gd name="T94" fmla="*/ 2147483647 w 753"/>
                          <a:gd name="T95" fmla="*/ 2147483647 h 629"/>
                          <a:gd name="T96" fmla="*/ 2147483647 w 753"/>
                          <a:gd name="T97" fmla="*/ 2147483647 h 629"/>
                          <a:gd name="T98" fmla="*/ 2147483647 w 753"/>
                          <a:gd name="T99" fmla="*/ 2147483647 h 629"/>
                          <a:gd name="T100" fmla="*/ 2147483647 w 753"/>
                          <a:gd name="T101" fmla="*/ 2147483647 h 629"/>
                          <a:gd name="T102" fmla="*/ 2147483647 w 753"/>
                          <a:gd name="T103" fmla="*/ 2147483647 h 629"/>
                          <a:gd name="T104" fmla="*/ 2147483647 w 753"/>
                          <a:gd name="T105" fmla="*/ 2147483647 h 629"/>
                          <a:gd name="T106" fmla="*/ 2147483647 w 753"/>
                          <a:gd name="T107" fmla="*/ 2147483647 h 629"/>
                          <a:gd name="T108" fmla="*/ 2147483647 w 753"/>
                          <a:gd name="T109" fmla="*/ 2147483647 h 629"/>
                          <a:gd name="T110" fmla="*/ 2147483647 w 753"/>
                          <a:gd name="T111" fmla="*/ 2147483647 h 629"/>
                          <a:gd name="T112" fmla="*/ 2147483647 w 753"/>
                          <a:gd name="T113" fmla="*/ 2147483647 h 629"/>
                          <a:gd name="T114" fmla="*/ 2147483647 w 753"/>
                          <a:gd name="T115" fmla="*/ 2147483647 h 629"/>
                          <a:gd name="T116" fmla="*/ 2147483647 w 753"/>
                          <a:gd name="T117" fmla="*/ 2147483647 h 629"/>
                          <a:gd name="T118" fmla="*/ 2147483647 w 753"/>
                          <a:gd name="T119" fmla="*/ 2147483647 h 629"/>
                          <a:gd name="T120" fmla="*/ 2147483647 w 753"/>
                          <a:gd name="T121" fmla="*/ 2147483647 h 6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3"/>
                          <a:gd name="T184" fmla="*/ 0 h 629"/>
                          <a:gd name="T185" fmla="*/ 753 w 753"/>
                          <a:gd name="T186" fmla="*/ 629 h 6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3" h="629">
                            <a:moveTo>
                              <a:pt x="363" y="26"/>
                            </a:moveTo>
                            <a:lnTo>
                              <a:pt x="367" y="31"/>
                            </a:lnTo>
                            <a:lnTo>
                              <a:pt x="367" y="35"/>
                            </a:lnTo>
                            <a:lnTo>
                              <a:pt x="367" y="39"/>
                            </a:lnTo>
                            <a:lnTo>
                              <a:pt x="372" y="44"/>
                            </a:lnTo>
                            <a:lnTo>
                              <a:pt x="372" y="48"/>
                            </a:lnTo>
                            <a:lnTo>
                              <a:pt x="376" y="48"/>
                            </a:lnTo>
                            <a:lnTo>
                              <a:pt x="376" y="52"/>
                            </a:lnTo>
                            <a:lnTo>
                              <a:pt x="381" y="52"/>
                            </a:lnTo>
                            <a:lnTo>
                              <a:pt x="381" y="57"/>
                            </a:lnTo>
                            <a:lnTo>
                              <a:pt x="381" y="61"/>
                            </a:lnTo>
                            <a:lnTo>
                              <a:pt x="385" y="61"/>
                            </a:lnTo>
                            <a:lnTo>
                              <a:pt x="385" y="65"/>
                            </a:lnTo>
                            <a:lnTo>
                              <a:pt x="390" y="70"/>
                            </a:lnTo>
                            <a:lnTo>
                              <a:pt x="394" y="74"/>
                            </a:lnTo>
                            <a:lnTo>
                              <a:pt x="399" y="74"/>
                            </a:lnTo>
                            <a:lnTo>
                              <a:pt x="399" y="78"/>
                            </a:lnTo>
                            <a:lnTo>
                              <a:pt x="403" y="83"/>
                            </a:lnTo>
                            <a:lnTo>
                              <a:pt x="408" y="87"/>
                            </a:lnTo>
                            <a:lnTo>
                              <a:pt x="412" y="92"/>
                            </a:lnTo>
                            <a:lnTo>
                              <a:pt x="412" y="96"/>
                            </a:lnTo>
                            <a:lnTo>
                              <a:pt x="416" y="96"/>
                            </a:lnTo>
                            <a:lnTo>
                              <a:pt x="416" y="100"/>
                            </a:lnTo>
                            <a:lnTo>
                              <a:pt x="421" y="105"/>
                            </a:lnTo>
                            <a:lnTo>
                              <a:pt x="421" y="109"/>
                            </a:lnTo>
                            <a:lnTo>
                              <a:pt x="425" y="109"/>
                            </a:lnTo>
                            <a:lnTo>
                              <a:pt x="425" y="113"/>
                            </a:lnTo>
                            <a:lnTo>
                              <a:pt x="430" y="113"/>
                            </a:lnTo>
                            <a:lnTo>
                              <a:pt x="434" y="113"/>
                            </a:lnTo>
                            <a:lnTo>
                              <a:pt x="434" y="118"/>
                            </a:lnTo>
                            <a:lnTo>
                              <a:pt x="439" y="113"/>
                            </a:lnTo>
                            <a:lnTo>
                              <a:pt x="443" y="113"/>
                            </a:lnTo>
                            <a:lnTo>
                              <a:pt x="448" y="113"/>
                            </a:lnTo>
                            <a:lnTo>
                              <a:pt x="452" y="113"/>
                            </a:lnTo>
                            <a:lnTo>
                              <a:pt x="452" y="109"/>
                            </a:lnTo>
                            <a:lnTo>
                              <a:pt x="457" y="109"/>
                            </a:lnTo>
                            <a:lnTo>
                              <a:pt x="461" y="109"/>
                            </a:lnTo>
                            <a:lnTo>
                              <a:pt x="479" y="113"/>
                            </a:lnTo>
                            <a:lnTo>
                              <a:pt x="488" y="113"/>
                            </a:lnTo>
                            <a:lnTo>
                              <a:pt x="493" y="109"/>
                            </a:lnTo>
                            <a:lnTo>
                              <a:pt x="497" y="109"/>
                            </a:lnTo>
                            <a:lnTo>
                              <a:pt x="502" y="109"/>
                            </a:lnTo>
                            <a:lnTo>
                              <a:pt x="506" y="105"/>
                            </a:lnTo>
                            <a:lnTo>
                              <a:pt x="506" y="100"/>
                            </a:lnTo>
                            <a:lnTo>
                              <a:pt x="511" y="100"/>
                            </a:lnTo>
                            <a:lnTo>
                              <a:pt x="515" y="96"/>
                            </a:lnTo>
                            <a:lnTo>
                              <a:pt x="520" y="92"/>
                            </a:lnTo>
                            <a:lnTo>
                              <a:pt x="524" y="92"/>
                            </a:lnTo>
                            <a:lnTo>
                              <a:pt x="529" y="92"/>
                            </a:lnTo>
                            <a:lnTo>
                              <a:pt x="533" y="87"/>
                            </a:lnTo>
                            <a:lnTo>
                              <a:pt x="533" y="92"/>
                            </a:lnTo>
                            <a:lnTo>
                              <a:pt x="538" y="92"/>
                            </a:lnTo>
                            <a:lnTo>
                              <a:pt x="542" y="92"/>
                            </a:lnTo>
                            <a:lnTo>
                              <a:pt x="546" y="96"/>
                            </a:lnTo>
                            <a:lnTo>
                              <a:pt x="560" y="100"/>
                            </a:lnTo>
                            <a:lnTo>
                              <a:pt x="564" y="100"/>
                            </a:lnTo>
                            <a:lnTo>
                              <a:pt x="569" y="100"/>
                            </a:lnTo>
                            <a:lnTo>
                              <a:pt x="573" y="100"/>
                            </a:lnTo>
                            <a:lnTo>
                              <a:pt x="578" y="92"/>
                            </a:lnTo>
                            <a:lnTo>
                              <a:pt x="582" y="92"/>
                            </a:lnTo>
                            <a:lnTo>
                              <a:pt x="582" y="87"/>
                            </a:lnTo>
                            <a:lnTo>
                              <a:pt x="587" y="83"/>
                            </a:lnTo>
                            <a:lnTo>
                              <a:pt x="591" y="78"/>
                            </a:lnTo>
                            <a:lnTo>
                              <a:pt x="596" y="74"/>
                            </a:lnTo>
                            <a:lnTo>
                              <a:pt x="600" y="70"/>
                            </a:lnTo>
                            <a:lnTo>
                              <a:pt x="605" y="65"/>
                            </a:lnTo>
                            <a:lnTo>
                              <a:pt x="614" y="61"/>
                            </a:lnTo>
                            <a:lnTo>
                              <a:pt x="623" y="61"/>
                            </a:lnTo>
                            <a:lnTo>
                              <a:pt x="627" y="61"/>
                            </a:lnTo>
                            <a:lnTo>
                              <a:pt x="632" y="57"/>
                            </a:lnTo>
                            <a:lnTo>
                              <a:pt x="636" y="57"/>
                            </a:lnTo>
                            <a:lnTo>
                              <a:pt x="641" y="52"/>
                            </a:lnTo>
                            <a:lnTo>
                              <a:pt x="645" y="48"/>
                            </a:lnTo>
                            <a:lnTo>
                              <a:pt x="650" y="44"/>
                            </a:lnTo>
                            <a:lnTo>
                              <a:pt x="654" y="44"/>
                            </a:lnTo>
                            <a:lnTo>
                              <a:pt x="663" y="44"/>
                            </a:lnTo>
                            <a:lnTo>
                              <a:pt x="668" y="39"/>
                            </a:lnTo>
                            <a:lnTo>
                              <a:pt x="672" y="39"/>
                            </a:lnTo>
                            <a:lnTo>
                              <a:pt x="676" y="35"/>
                            </a:lnTo>
                            <a:lnTo>
                              <a:pt x="681" y="35"/>
                            </a:lnTo>
                            <a:lnTo>
                              <a:pt x="681" y="31"/>
                            </a:lnTo>
                            <a:lnTo>
                              <a:pt x="685" y="31"/>
                            </a:lnTo>
                            <a:lnTo>
                              <a:pt x="685" y="26"/>
                            </a:lnTo>
                            <a:lnTo>
                              <a:pt x="690" y="26"/>
                            </a:lnTo>
                            <a:lnTo>
                              <a:pt x="694" y="26"/>
                            </a:lnTo>
                            <a:lnTo>
                              <a:pt x="699" y="22"/>
                            </a:lnTo>
                            <a:lnTo>
                              <a:pt x="703" y="22"/>
                            </a:lnTo>
                            <a:lnTo>
                              <a:pt x="708" y="22"/>
                            </a:lnTo>
                            <a:lnTo>
                              <a:pt x="712" y="22"/>
                            </a:lnTo>
                            <a:lnTo>
                              <a:pt x="717" y="18"/>
                            </a:lnTo>
                            <a:lnTo>
                              <a:pt x="721" y="18"/>
                            </a:lnTo>
                            <a:lnTo>
                              <a:pt x="726" y="13"/>
                            </a:lnTo>
                            <a:lnTo>
                              <a:pt x="730" y="9"/>
                            </a:lnTo>
                            <a:lnTo>
                              <a:pt x="735" y="9"/>
                            </a:lnTo>
                            <a:lnTo>
                              <a:pt x="744" y="5"/>
                            </a:lnTo>
                            <a:lnTo>
                              <a:pt x="748" y="5"/>
                            </a:lnTo>
                            <a:lnTo>
                              <a:pt x="748" y="0"/>
                            </a:lnTo>
                            <a:lnTo>
                              <a:pt x="753" y="0"/>
                            </a:lnTo>
                            <a:lnTo>
                              <a:pt x="753" y="35"/>
                            </a:lnTo>
                            <a:lnTo>
                              <a:pt x="753" y="278"/>
                            </a:lnTo>
                            <a:lnTo>
                              <a:pt x="753" y="382"/>
                            </a:lnTo>
                            <a:lnTo>
                              <a:pt x="748" y="382"/>
                            </a:lnTo>
                            <a:lnTo>
                              <a:pt x="744" y="382"/>
                            </a:lnTo>
                            <a:lnTo>
                              <a:pt x="739" y="382"/>
                            </a:lnTo>
                            <a:lnTo>
                              <a:pt x="735" y="382"/>
                            </a:lnTo>
                            <a:lnTo>
                              <a:pt x="730" y="382"/>
                            </a:lnTo>
                            <a:lnTo>
                              <a:pt x="726" y="382"/>
                            </a:lnTo>
                            <a:lnTo>
                              <a:pt x="721" y="382"/>
                            </a:lnTo>
                            <a:lnTo>
                              <a:pt x="717" y="382"/>
                            </a:lnTo>
                            <a:lnTo>
                              <a:pt x="712" y="382"/>
                            </a:lnTo>
                            <a:lnTo>
                              <a:pt x="708" y="378"/>
                            </a:lnTo>
                            <a:lnTo>
                              <a:pt x="703" y="382"/>
                            </a:lnTo>
                            <a:lnTo>
                              <a:pt x="699" y="382"/>
                            </a:lnTo>
                            <a:lnTo>
                              <a:pt x="699" y="386"/>
                            </a:lnTo>
                            <a:lnTo>
                              <a:pt x="690" y="391"/>
                            </a:lnTo>
                            <a:lnTo>
                              <a:pt x="685" y="386"/>
                            </a:lnTo>
                            <a:lnTo>
                              <a:pt x="676" y="386"/>
                            </a:lnTo>
                            <a:lnTo>
                              <a:pt x="668" y="386"/>
                            </a:lnTo>
                            <a:lnTo>
                              <a:pt x="663" y="386"/>
                            </a:lnTo>
                            <a:lnTo>
                              <a:pt x="659" y="386"/>
                            </a:lnTo>
                            <a:lnTo>
                              <a:pt x="650" y="386"/>
                            </a:lnTo>
                            <a:lnTo>
                              <a:pt x="645" y="386"/>
                            </a:lnTo>
                            <a:lnTo>
                              <a:pt x="641" y="386"/>
                            </a:lnTo>
                            <a:lnTo>
                              <a:pt x="641" y="391"/>
                            </a:lnTo>
                            <a:lnTo>
                              <a:pt x="636" y="391"/>
                            </a:lnTo>
                            <a:lnTo>
                              <a:pt x="636" y="386"/>
                            </a:lnTo>
                            <a:lnTo>
                              <a:pt x="632" y="386"/>
                            </a:lnTo>
                            <a:lnTo>
                              <a:pt x="627" y="386"/>
                            </a:lnTo>
                            <a:lnTo>
                              <a:pt x="623" y="386"/>
                            </a:lnTo>
                            <a:lnTo>
                              <a:pt x="618" y="386"/>
                            </a:lnTo>
                            <a:lnTo>
                              <a:pt x="614" y="386"/>
                            </a:lnTo>
                            <a:lnTo>
                              <a:pt x="609" y="391"/>
                            </a:lnTo>
                            <a:lnTo>
                              <a:pt x="605" y="391"/>
                            </a:lnTo>
                            <a:lnTo>
                              <a:pt x="600" y="391"/>
                            </a:lnTo>
                            <a:lnTo>
                              <a:pt x="596" y="395"/>
                            </a:lnTo>
                            <a:lnTo>
                              <a:pt x="596" y="391"/>
                            </a:lnTo>
                            <a:lnTo>
                              <a:pt x="591" y="395"/>
                            </a:lnTo>
                            <a:lnTo>
                              <a:pt x="587" y="395"/>
                            </a:lnTo>
                            <a:lnTo>
                              <a:pt x="582" y="399"/>
                            </a:lnTo>
                            <a:lnTo>
                              <a:pt x="578" y="399"/>
                            </a:lnTo>
                            <a:lnTo>
                              <a:pt x="573" y="399"/>
                            </a:lnTo>
                            <a:lnTo>
                              <a:pt x="569" y="399"/>
                            </a:lnTo>
                            <a:lnTo>
                              <a:pt x="564" y="399"/>
                            </a:lnTo>
                            <a:lnTo>
                              <a:pt x="560" y="395"/>
                            </a:lnTo>
                            <a:lnTo>
                              <a:pt x="555" y="391"/>
                            </a:lnTo>
                            <a:lnTo>
                              <a:pt x="551" y="391"/>
                            </a:lnTo>
                            <a:lnTo>
                              <a:pt x="546" y="391"/>
                            </a:lnTo>
                            <a:lnTo>
                              <a:pt x="542" y="386"/>
                            </a:lnTo>
                            <a:lnTo>
                              <a:pt x="533" y="386"/>
                            </a:lnTo>
                            <a:lnTo>
                              <a:pt x="533" y="391"/>
                            </a:lnTo>
                            <a:lnTo>
                              <a:pt x="533" y="395"/>
                            </a:lnTo>
                            <a:lnTo>
                              <a:pt x="533" y="399"/>
                            </a:lnTo>
                            <a:lnTo>
                              <a:pt x="538" y="399"/>
                            </a:lnTo>
                            <a:lnTo>
                              <a:pt x="538" y="404"/>
                            </a:lnTo>
                            <a:lnTo>
                              <a:pt x="533" y="404"/>
                            </a:lnTo>
                            <a:lnTo>
                              <a:pt x="529" y="404"/>
                            </a:lnTo>
                            <a:lnTo>
                              <a:pt x="529" y="399"/>
                            </a:lnTo>
                            <a:lnTo>
                              <a:pt x="524" y="399"/>
                            </a:lnTo>
                            <a:lnTo>
                              <a:pt x="520" y="395"/>
                            </a:lnTo>
                            <a:lnTo>
                              <a:pt x="520" y="399"/>
                            </a:lnTo>
                            <a:lnTo>
                              <a:pt x="515" y="404"/>
                            </a:lnTo>
                            <a:lnTo>
                              <a:pt x="511" y="404"/>
                            </a:lnTo>
                            <a:lnTo>
                              <a:pt x="506" y="404"/>
                            </a:lnTo>
                            <a:lnTo>
                              <a:pt x="502" y="404"/>
                            </a:lnTo>
                            <a:lnTo>
                              <a:pt x="502" y="408"/>
                            </a:lnTo>
                            <a:lnTo>
                              <a:pt x="497" y="408"/>
                            </a:lnTo>
                            <a:lnTo>
                              <a:pt x="493" y="412"/>
                            </a:lnTo>
                            <a:lnTo>
                              <a:pt x="488" y="412"/>
                            </a:lnTo>
                            <a:lnTo>
                              <a:pt x="484" y="412"/>
                            </a:lnTo>
                            <a:lnTo>
                              <a:pt x="479" y="412"/>
                            </a:lnTo>
                            <a:lnTo>
                              <a:pt x="470" y="412"/>
                            </a:lnTo>
                            <a:lnTo>
                              <a:pt x="470" y="417"/>
                            </a:lnTo>
                            <a:lnTo>
                              <a:pt x="466" y="417"/>
                            </a:lnTo>
                            <a:lnTo>
                              <a:pt x="461" y="421"/>
                            </a:lnTo>
                            <a:lnTo>
                              <a:pt x="457" y="425"/>
                            </a:lnTo>
                            <a:lnTo>
                              <a:pt x="452" y="425"/>
                            </a:lnTo>
                            <a:lnTo>
                              <a:pt x="452" y="430"/>
                            </a:lnTo>
                            <a:lnTo>
                              <a:pt x="457" y="430"/>
                            </a:lnTo>
                            <a:lnTo>
                              <a:pt x="452" y="434"/>
                            </a:lnTo>
                            <a:lnTo>
                              <a:pt x="439" y="434"/>
                            </a:lnTo>
                            <a:lnTo>
                              <a:pt x="434" y="434"/>
                            </a:lnTo>
                            <a:lnTo>
                              <a:pt x="430" y="438"/>
                            </a:lnTo>
                            <a:lnTo>
                              <a:pt x="425" y="438"/>
                            </a:lnTo>
                            <a:lnTo>
                              <a:pt x="421" y="438"/>
                            </a:lnTo>
                            <a:lnTo>
                              <a:pt x="416" y="438"/>
                            </a:lnTo>
                            <a:lnTo>
                              <a:pt x="412" y="434"/>
                            </a:lnTo>
                            <a:lnTo>
                              <a:pt x="408" y="434"/>
                            </a:lnTo>
                            <a:lnTo>
                              <a:pt x="403" y="438"/>
                            </a:lnTo>
                            <a:lnTo>
                              <a:pt x="399" y="438"/>
                            </a:lnTo>
                            <a:lnTo>
                              <a:pt x="394" y="443"/>
                            </a:lnTo>
                            <a:lnTo>
                              <a:pt x="390" y="443"/>
                            </a:lnTo>
                            <a:lnTo>
                              <a:pt x="390" y="447"/>
                            </a:lnTo>
                            <a:lnTo>
                              <a:pt x="385" y="452"/>
                            </a:lnTo>
                            <a:lnTo>
                              <a:pt x="390" y="456"/>
                            </a:lnTo>
                            <a:lnTo>
                              <a:pt x="390" y="460"/>
                            </a:lnTo>
                            <a:lnTo>
                              <a:pt x="385" y="460"/>
                            </a:lnTo>
                            <a:lnTo>
                              <a:pt x="385" y="465"/>
                            </a:lnTo>
                            <a:lnTo>
                              <a:pt x="385" y="469"/>
                            </a:lnTo>
                            <a:lnTo>
                              <a:pt x="376" y="465"/>
                            </a:lnTo>
                            <a:lnTo>
                              <a:pt x="372" y="465"/>
                            </a:lnTo>
                            <a:lnTo>
                              <a:pt x="367" y="465"/>
                            </a:lnTo>
                            <a:lnTo>
                              <a:pt x="367" y="469"/>
                            </a:lnTo>
                            <a:lnTo>
                              <a:pt x="363" y="473"/>
                            </a:lnTo>
                            <a:lnTo>
                              <a:pt x="358" y="473"/>
                            </a:lnTo>
                            <a:lnTo>
                              <a:pt x="354" y="478"/>
                            </a:lnTo>
                            <a:lnTo>
                              <a:pt x="349" y="478"/>
                            </a:lnTo>
                            <a:lnTo>
                              <a:pt x="345" y="478"/>
                            </a:lnTo>
                            <a:lnTo>
                              <a:pt x="340" y="478"/>
                            </a:lnTo>
                            <a:lnTo>
                              <a:pt x="340" y="473"/>
                            </a:lnTo>
                            <a:lnTo>
                              <a:pt x="336" y="473"/>
                            </a:lnTo>
                            <a:lnTo>
                              <a:pt x="331" y="473"/>
                            </a:lnTo>
                            <a:lnTo>
                              <a:pt x="327" y="473"/>
                            </a:lnTo>
                            <a:lnTo>
                              <a:pt x="327" y="478"/>
                            </a:lnTo>
                            <a:lnTo>
                              <a:pt x="331" y="482"/>
                            </a:lnTo>
                            <a:lnTo>
                              <a:pt x="327" y="482"/>
                            </a:lnTo>
                            <a:lnTo>
                              <a:pt x="322" y="482"/>
                            </a:lnTo>
                            <a:lnTo>
                              <a:pt x="318" y="482"/>
                            </a:lnTo>
                            <a:lnTo>
                              <a:pt x="313" y="486"/>
                            </a:lnTo>
                            <a:lnTo>
                              <a:pt x="309" y="486"/>
                            </a:lnTo>
                            <a:lnTo>
                              <a:pt x="309" y="482"/>
                            </a:lnTo>
                            <a:lnTo>
                              <a:pt x="304" y="482"/>
                            </a:lnTo>
                            <a:lnTo>
                              <a:pt x="304" y="486"/>
                            </a:lnTo>
                            <a:lnTo>
                              <a:pt x="300" y="486"/>
                            </a:lnTo>
                            <a:lnTo>
                              <a:pt x="300" y="482"/>
                            </a:lnTo>
                            <a:lnTo>
                              <a:pt x="295" y="482"/>
                            </a:lnTo>
                            <a:lnTo>
                              <a:pt x="291" y="482"/>
                            </a:lnTo>
                            <a:lnTo>
                              <a:pt x="291" y="478"/>
                            </a:lnTo>
                            <a:lnTo>
                              <a:pt x="286" y="478"/>
                            </a:lnTo>
                            <a:lnTo>
                              <a:pt x="286" y="482"/>
                            </a:lnTo>
                            <a:lnTo>
                              <a:pt x="282" y="482"/>
                            </a:lnTo>
                            <a:lnTo>
                              <a:pt x="278" y="482"/>
                            </a:lnTo>
                            <a:lnTo>
                              <a:pt x="278" y="486"/>
                            </a:lnTo>
                            <a:lnTo>
                              <a:pt x="273" y="482"/>
                            </a:lnTo>
                            <a:lnTo>
                              <a:pt x="273" y="478"/>
                            </a:lnTo>
                            <a:lnTo>
                              <a:pt x="269" y="478"/>
                            </a:lnTo>
                            <a:lnTo>
                              <a:pt x="264" y="482"/>
                            </a:lnTo>
                            <a:lnTo>
                              <a:pt x="260" y="482"/>
                            </a:lnTo>
                            <a:lnTo>
                              <a:pt x="255" y="482"/>
                            </a:lnTo>
                            <a:lnTo>
                              <a:pt x="255" y="612"/>
                            </a:lnTo>
                            <a:lnTo>
                              <a:pt x="251" y="612"/>
                            </a:lnTo>
                            <a:lnTo>
                              <a:pt x="251" y="616"/>
                            </a:lnTo>
                            <a:lnTo>
                              <a:pt x="246" y="616"/>
                            </a:lnTo>
                            <a:lnTo>
                              <a:pt x="246" y="621"/>
                            </a:lnTo>
                            <a:lnTo>
                              <a:pt x="242" y="621"/>
                            </a:lnTo>
                            <a:lnTo>
                              <a:pt x="237" y="616"/>
                            </a:lnTo>
                            <a:lnTo>
                              <a:pt x="233" y="616"/>
                            </a:lnTo>
                            <a:lnTo>
                              <a:pt x="228" y="616"/>
                            </a:lnTo>
                            <a:lnTo>
                              <a:pt x="224" y="616"/>
                            </a:lnTo>
                            <a:lnTo>
                              <a:pt x="219" y="621"/>
                            </a:lnTo>
                            <a:lnTo>
                              <a:pt x="215" y="621"/>
                            </a:lnTo>
                            <a:lnTo>
                              <a:pt x="210" y="621"/>
                            </a:lnTo>
                            <a:lnTo>
                              <a:pt x="206" y="625"/>
                            </a:lnTo>
                            <a:lnTo>
                              <a:pt x="201" y="625"/>
                            </a:lnTo>
                            <a:lnTo>
                              <a:pt x="192" y="625"/>
                            </a:lnTo>
                            <a:lnTo>
                              <a:pt x="188" y="625"/>
                            </a:lnTo>
                            <a:lnTo>
                              <a:pt x="188" y="629"/>
                            </a:lnTo>
                            <a:lnTo>
                              <a:pt x="183" y="625"/>
                            </a:lnTo>
                            <a:lnTo>
                              <a:pt x="179" y="625"/>
                            </a:lnTo>
                            <a:lnTo>
                              <a:pt x="174" y="621"/>
                            </a:lnTo>
                            <a:lnTo>
                              <a:pt x="170" y="621"/>
                            </a:lnTo>
                            <a:lnTo>
                              <a:pt x="170" y="616"/>
                            </a:lnTo>
                            <a:lnTo>
                              <a:pt x="165" y="612"/>
                            </a:lnTo>
                            <a:lnTo>
                              <a:pt x="161" y="608"/>
                            </a:lnTo>
                            <a:lnTo>
                              <a:pt x="161" y="612"/>
                            </a:lnTo>
                            <a:lnTo>
                              <a:pt x="156" y="612"/>
                            </a:lnTo>
                            <a:lnTo>
                              <a:pt x="152" y="608"/>
                            </a:lnTo>
                            <a:lnTo>
                              <a:pt x="152" y="603"/>
                            </a:lnTo>
                            <a:lnTo>
                              <a:pt x="148" y="603"/>
                            </a:lnTo>
                            <a:lnTo>
                              <a:pt x="148" y="599"/>
                            </a:lnTo>
                            <a:lnTo>
                              <a:pt x="143" y="595"/>
                            </a:lnTo>
                            <a:lnTo>
                              <a:pt x="143" y="590"/>
                            </a:lnTo>
                            <a:lnTo>
                              <a:pt x="139" y="590"/>
                            </a:lnTo>
                            <a:lnTo>
                              <a:pt x="134" y="590"/>
                            </a:lnTo>
                            <a:lnTo>
                              <a:pt x="130" y="590"/>
                            </a:lnTo>
                            <a:lnTo>
                              <a:pt x="125" y="586"/>
                            </a:lnTo>
                            <a:lnTo>
                              <a:pt x="121" y="586"/>
                            </a:lnTo>
                            <a:lnTo>
                              <a:pt x="121" y="590"/>
                            </a:lnTo>
                            <a:lnTo>
                              <a:pt x="116" y="590"/>
                            </a:lnTo>
                            <a:lnTo>
                              <a:pt x="112" y="590"/>
                            </a:lnTo>
                            <a:lnTo>
                              <a:pt x="112" y="586"/>
                            </a:lnTo>
                            <a:lnTo>
                              <a:pt x="107" y="586"/>
                            </a:lnTo>
                            <a:lnTo>
                              <a:pt x="103" y="586"/>
                            </a:lnTo>
                            <a:lnTo>
                              <a:pt x="98" y="586"/>
                            </a:lnTo>
                            <a:lnTo>
                              <a:pt x="94" y="586"/>
                            </a:lnTo>
                            <a:lnTo>
                              <a:pt x="89" y="586"/>
                            </a:lnTo>
                            <a:lnTo>
                              <a:pt x="89" y="582"/>
                            </a:lnTo>
                            <a:lnTo>
                              <a:pt x="85" y="582"/>
                            </a:lnTo>
                            <a:lnTo>
                              <a:pt x="80" y="577"/>
                            </a:lnTo>
                            <a:lnTo>
                              <a:pt x="76" y="573"/>
                            </a:lnTo>
                            <a:lnTo>
                              <a:pt x="76" y="569"/>
                            </a:lnTo>
                            <a:lnTo>
                              <a:pt x="71" y="569"/>
                            </a:lnTo>
                            <a:lnTo>
                              <a:pt x="67" y="569"/>
                            </a:lnTo>
                            <a:lnTo>
                              <a:pt x="67" y="564"/>
                            </a:lnTo>
                            <a:lnTo>
                              <a:pt x="67" y="560"/>
                            </a:lnTo>
                            <a:lnTo>
                              <a:pt x="62" y="560"/>
                            </a:lnTo>
                            <a:lnTo>
                              <a:pt x="62" y="556"/>
                            </a:lnTo>
                            <a:lnTo>
                              <a:pt x="62" y="551"/>
                            </a:lnTo>
                            <a:lnTo>
                              <a:pt x="62" y="547"/>
                            </a:lnTo>
                            <a:lnTo>
                              <a:pt x="58" y="543"/>
                            </a:lnTo>
                            <a:lnTo>
                              <a:pt x="58" y="538"/>
                            </a:lnTo>
                            <a:lnTo>
                              <a:pt x="58" y="534"/>
                            </a:lnTo>
                            <a:lnTo>
                              <a:pt x="58" y="530"/>
                            </a:lnTo>
                            <a:lnTo>
                              <a:pt x="58" y="525"/>
                            </a:lnTo>
                            <a:lnTo>
                              <a:pt x="58" y="521"/>
                            </a:lnTo>
                            <a:lnTo>
                              <a:pt x="58" y="517"/>
                            </a:lnTo>
                            <a:lnTo>
                              <a:pt x="58" y="512"/>
                            </a:lnTo>
                            <a:lnTo>
                              <a:pt x="58" y="508"/>
                            </a:lnTo>
                            <a:lnTo>
                              <a:pt x="58" y="504"/>
                            </a:lnTo>
                            <a:lnTo>
                              <a:pt x="53" y="499"/>
                            </a:lnTo>
                            <a:lnTo>
                              <a:pt x="53" y="495"/>
                            </a:lnTo>
                            <a:lnTo>
                              <a:pt x="53" y="491"/>
                            </a:lnTo>
                            <a:lnTo>
                              <a:pt x="49" y="491"/>
                            </a:lnTo>
                            <a:lnTo>
                              <a:pt x="49" y="486"/>
                            </a:lnTo>
                            <a:lnTo>
                              <a:pt x="49" y="482"/>
                            </a:lnTo>
                            <a:lnTo>
                              <a:pt x="49" y="478"/>
                            </a:lnTo>
                            <a:lnTo>
                              <a:pt x="49" y="473"/>
                            </a:lnTo>
                            <a:lnTo>
                              <a:pt x="49" y="469"/>
                            </a:lnTo>
                            <a:lnTo>
                              <a:pt x="49" y="465"/>
                            </a:lnTo>
                            <a:lnTo>
                              <a:pt x="49" y="460"/>
                            </a:lnTo>
                            <a:lnTo>
                              <a:pt x="49" y="456"/>
                            </a:lnTo>
                            <a:lnTo>
                              <a:pt x="49" y="452"/>
                            </a:lnTo>
                            <a:lnTo>
                              <a:pt x="49" y="447"/>
                            </a:lnTo>
                            <a:lnTo>
                              <a:pt x="49" y="443"/>
                            </a:lnTo>
                            <a:lnTo>
                              <a:pt x="49" y="438"/>
                            </a:lnTo>
                            <a:lnTo>
                              <a:pt x="53" y="434"/>
                            </a:lnTo>
                            <a:lnTo>
                              <a:pt x="53" y="430"/>
                            </a:lnTo>
                            <a:lnTo>
                              <a:pt x="53" y="425"/>
                            </a:lnTo>
                            <a:lnTo>
                              <a:pt x="58" y="421"/>
                            </a:lnTo>
                            <a:lnTo>
                              <a:pt x="58" y="417"/>
                            </a:lnTo>
                            <a:lnTo>
                              <a:pt x="62" y="417"/>
                            </a:lnTo>
                            <a:lnTo>
                              <a:pt x="62" y="412"/>
                            </a:lnTo>
                            <a:lnTo>
                              <a:pt x="62" y="408"/>
                            </a:lnTo>
                            <a:lnTo>
                              <a:pt x="62" y="404"/>
                            </a:lnTo>
                            <a:lnTo>
                              <a:pt x="58" y="404"/>
                            </a:lnTo>
                            <a:lnTo>
                              <a:pt x="58" y="399"/>
                            </a:lnTo>
                            <a:lnTo>
                              <a:pt x="53" y="395"/>
                            </a:lnTo>
                            <a:lnTo>
                              <a:pt x="53" y="391"/>
                            </a:lnTo>
                            <a:lnTo>
                              <a:pt x="49" y="391"/>
                            </a:lnTo>
                            <a:lnTo>
                              <a:pt x="44" y="391"/>
                            </a:lnTo>
                            <a:lnTo>
                              <a:pt x="44" y="386"/>
                            </a:lnTo>
                            <a:lnTo>
                              <a:pt x="40" y="386"/>
                            </a:lnTo>
                            <a:lnTo>
                              <a:pt x="35" y="386"/>
                            </a:lnTo>
                            <a:lnTo>
                              <a:pt x="31" y="386"/>
                            </a:lnTo>
                            <a:lnTo>
                              <a:pt x="31" y="382"/>
                            </a:lnTo>
                            <a:lnTo>
                              <a:pt x="27" y="382"/>
                            </a:lnTo>
                            <a:lnTo>
                              <a:pt x="27" y="378"/>
                            </a:lnTo>
                            <a:lnTo>
                              <a:pt x="22" y="378"/>
                            </a:lnTo>
                            <a:lnTo>
                              <a:pt x="22" y="373"/>
                            </a:lnTo>
                            <a:lnTo>
                              <a:pt x="18" y="373"/>
                            </a:lnTo>
                            <a:lnTo>
                              <a:pt x="13" y="369"/>
                            </a:lnTo>
                            <a:lnTo>
                              <a:pt x="9" y="369"/>
                            </a:lnTo>
                            <a:lnTo>
                              <a:pt x="4" y="369"/>
                            </a:lnTo>
                            <a:lnTo>
                              <a:pt x="0" y="369"/>
                            </a:lnTo>
                            <a:lnTo>
                              <a:pt x="0" y="365"/>
                            </a:lnTo>
                            <a:lnTo>
                              <a:pt x="0" y="360"/>
                            </a:lnTo>
                            <a:lnTo>
                              <a:pt x="0" y="356"/>
                            </a:lnTo>
                            <a:lnTo>
                              <a:pt x="4" y="356"/>
                            </a:lnTo>
                            <a:lnTo>
                              <a:pt x="4" y="352"/>
                            </a:lnTo>
                            <a:lnTo>
                              <a:pt x="9" y="352"/>
                            </a:lnTo>
                            <a:lnTo>
                              <a:pt x="9" y="347"/>
                            </a:lnTo>
                            <a:lnTo>
                              <a:pt x="13" y="347"/>
                            </a:lnTo>
                            <a:lnTo>
                              <a:pt x="18" y="347"/>
                            </a:lnTo>
                            <a:lnTo>
                              <a:pt x="18" y="343"/>
                            </a:lnTo>
                            <a:lnTo>
                              <a:pt x="22" y="343"/>
                            </a:lnTo>
                            <a:lnTo>
                              <a:pt x="27" y="343"/>
                            </a:lnTo>
                            <a:lnTo>
                              <a:pt x="27" y="339"/>
                            </a:lnTo>
                            <a:lnTo>
                              <a:pt x="31" y="334"/>
                            </a:lnTo>
                            <a:lnTo>
                              <a:pt x="35" y="330"/>
                            </a:lnTo>
                            <a:lnTo>
                              <a:pt x="40" y="326"/>
                            </a:lnTo>
                            <a:lnTo>
                              <a:pt x="44" y="321"/>
                            </a:lnTo>
                            <a:lnTo>
                              <a:pt x="44" y="317"/>
                            </a:lnTo>
                            <a:lnTo>
                              <a:pt x="49" y="317"/>
                            </a:lnTo>
                            <a:lnTo>
                              <a:pt x="49" y="313"/>
                            </a:lnTo>
                            <a:lnTo>
                              <a:pt x="49" y="308"/>
                            </a:lnTo>
                            <a:lnTo>
                              <a:pt x="53" y="308"/>
                            </a:lnTo>
                            <a:lnTo>
                              <a:pt x="53" y="304"/>
                            </a:lnTo>
                            <a:lnTo>
                              <a:pt x="53" y="300"/>
                            </a:lnTo>
                            <a:lnTo>
                              <a:pt x="53" y="295"/>
                            </a:lnTo>
                            <a:lnTo>
                              <a:pt x="53" y="291"/>
                            </a:lnTo>
                            <a:lnTo>
                              <a:pt x="53" y="287"/>
                            </a:lnTo>
                            <a:lnTo>
                              <a:pt x="53" y="282"/>
                            </a:lnTo>
                            <a:lnTo>
                              <a:pt x="53" y="278"/>
                            </a:lnTo>
                            <a:lnTo>
                              <a:pt x="53" y="274"/>
                            </a:lnTo>
                            <a:lnTo>
                              <a:pt x="58" y="274"/>
                            </a:lnTo>
                            <a:lnTo>
                              <a:pt x="58" y="269"/>
                            </a:lnTo>
                            <a:lnTo>
                              <a:pt x="62" y="265"/>
                            </a:lnTo>
                            <a:lnTo>
                              <a:pt x="62" y="261"/>
                            </a:lnTo>
                            <a:lnTo>
                              <a:pt x="67" y="256"/>
                            </a:lnTo>
                            <a:lnTo>
                              <a:pt x="71" y="252"/>
                            </a:lnTo>
                            <a:lnTo>
                              <a:pt x="71" y="248"/>
                            </a:lnTo>
                            <a:lnTo>
                              <a:pt x="76" y="243"/>
                            </a:lnTo>
                            <a:lnTo>
                              <a:pt x="80" y="239"/>
                            </a:lnTo>
                            <a:lnTo>
                              <a:pt x="80" y="235"/>
                            </a:lnTo>
                            <a:lnTo>
                              <a:pt x="80" y="230"/>
                            </a:lnTo>
                            <a:lnTo>
                              <a:pt x="85" y="230"/>
                            </a:lnTo>
                            <a:lnTo>
                              <a:pt x="89" y="230"/>
                            </a:lnTo>
                            <a:lnTo>
                              <a:pt x="89" y="226"/>
                            </a:lnTo>
                            <a:lnTo>
                              <a:pt x="94" y="226"/>
                            </a:lnTo>
                            <a:lnTo>
                              <a:pt x="98" y="222"/>
                            </a:lnTo>
                            <a:lnTo>
                              <a:pt x="103" y="217"/>
                            </a:lnTo>
                            <a:lnTo>
                              <a:pt x="107" y="213"/>
                            </a:lnTo>
                            <a:lnTo>
                              <a:pt x="107" y="209"/>
                            </a:lnTo>
                            <a:lnTo>
                              <a:pt x="112" y="204"/>
                            </a:lnTo>
                            <a:lnTo>
                              <a:pt x="112" y="200"/>
                            </a:lnTo>
                            <a:lnTo>
                              <a:pt x="112" y="196"/>
                            </a:lnTo>
                            <a:lnTo>
                              <a:pt x="116" y="196"/>
                            </a:lnTo>
                            <a:lnTo>
                              <a:pt x="116" y="191"/>
                            </a:lnTo>
                            <a:lnTo>
                              <a:pt x="121" y="187"/>
                            </a:lnTo>
                            <a:lnTo>
                              <a:pt x="125" y="183"/>
                            </a:lnTo>
                            <a:lnTo>
                              <a:pt x="130" y="178"/>
                            </a:lnTo>
                            <a:lnTo>
                              <a:pt x="130" y="174"/>
                            </a:lnTo>
                            <a:lnTo>
                              <a:pt x="134" y="170"/>
                            </a:lnTo>
                            <a:lnTo>
                              <a:pt x="134" y="165"/>
                            </a:lnTo>
                            <a:lnTo>
                              <a:pt x="139" y="165"/>
                            </a:lnTo>
                            <a:lnTo>
                              <a:pt x="143" y="165"/>
                            </a:lnTo>
                            <a:lnTo>
                              <a:pt x="148" y="165"/>
                            </a:lnTo>
                            <a:lnTo>
                              <a:pt x="152" y="165"/>
                            </a:lnTo>
                            <a:lnTo>
                              <a:pt x="156" y="161"/>
                            </a:lnTo>
                            <a:lnTo>
                              <a:pt x="161" y="161"/>
                            </a:lnTo>
                            <a:lnTo>
                              <a:pt x="165" y="157"/>
                            </a:lnTo>
                            <a:lnTo>
                              <a:pt x="170" y="152"/>
                            </a:lnTo>
                            <a:lnTo>
                              <a:pt x="174" y="152"/>
                            </a:lnTo>
                            <a:lnTo>
                              <a:pt x="174" y="148"/>
                            </a:lnTo>
                            <a:lnTo>
                              <a:pt x="179" y="148"/>
                            </a:lnTo>
                            <a:lnTo>
                              <a:pt x="183" y="148"/>
                            </a:lnTo>
                            <a:lnTo>
                              <a:pt x="188" y="148"/>
                            </a:lnTo>
                            <a:lnTo>
                              <a:pt x="192" y="148"/>
                            </a:lnTo>
                            <a:lnTo>
                              <a:pt x="197" y="148"/>
                            </a:lnTo>
                            <a:lnTo>
                              <a:pt x="201" y="148"/>
                            </a:lnTo>
                            <a:lnTo>
                              <a:pt x="206" y="148"/>
                            </a:lnTo>
                            <a:lnTo>
                              <a:pt x="206" y="144"/>
                            </a:lnTo>
                            <a:lnTo>
                              <a:pt x="210" y="144"/>
                            </a:lnTo>
                            <a:lnTo>
                              <a:pt x="210" y="139"/>
                            </a:lnTo>
                            <a:lnTo>
                              <a:pt x="215" y="139"/>
                            </a:lnTo>
                            <a:lnTo>
                              <a:pt x="219" y="135"/>
                            </a:lnTo>
                            <a:lnTo>
                              <a:pt x="224" y="135"/>
                            </a:lnTo>
                            <a:lnTo>
                              <a:pt x="224" y="131"/>
                            </a:lnTo>
                            <a:lnTo>
                              <a:pt x="224" y="126"/>
                            </a:lnTo>
                            <a:lnTo>
                              <a:pt x="224" y="122"/>
                            </a:lnTo>
                            <a:lnTo>
                              <a:pt x="219" y="122"/>
                            </a:lnTo>
                            <a:lnTo>
                              <a:pt x="219" y="118"/>
                            </a:lnTo>
                            <a:lnTo>
                              <a:pt x="215" y="118"/>
                            </a:lnTo>
                            <a:lnTo>
                              <a:pt x="215" y="113"/>
                            </a:lnTo>
                            <a:lnTo>
                              <a:pt x="215" y="109"/>
                            </a:lnTo>
                            <a:lnTo>
                              <a:pt x="215" y="105"/>
                            </a:lnTo>
                            <a:lnTo>
                              <a:pt x="215" y="100"/>
                            </a:lnTo>
                            <a:lnTo>
                              <a:pt x="215" y="96"/>
                            </a:lnTo>
                            <a:lnTo>
                              <a:pt x="215" y="92"/>
                            </a:lnTo>
                            <a:lnTo>
                              <a:pt x="215" y="87"/>
                            </a:lnTo>
                            <a:lnTo>
                              <a:pt x="219" y="83"/>
                            </a:lnTo>
                            <a:lnTo>
                              <a:pt x="219" y="78"/>
                            </a:lnTo>
                            <a:lnTo>
                              <a:pt x="224" y="74"/>
                            </a:lnTo>
                            <a:lnTo>
                              <a:pt x="224" y="78"/>
                            </a:lnTo>
                            <a:lnTo>
                              <a:pt x="228" y="74"/>
                            </a:lnTo>
                            <a:lnTo>
                              <a:pt x="233" y="74"/>
                            </a:lnTo>
                            <a:lnTo>
                              <a:pt x="233" y="70"/>
                            </a:lnTo>
                            <a:lnTo>
                              <a:pt x="237" y="70"/>
                            </a:lnTo>
                            <a:lnTo>
                              <a:pt x="242" y="70"/>
                            </a:lnTo>
                            <a:lnTo>
                              <a:pt x="242" y="74"/>
                            </a:lnTo>
                            <a:lnTo>
                              <a:pt x="246" y="74"/>
                            </a:lnTo>
                            <a:lnTo>
                              <a:pt x="251" y="78"/>
                            </a:lnTo>
                            <a:lnTo>
                              <a:pt x="255" y="83"/>
                            </a:lnTo>
                            <a:lnTo>
                              <a:pt x="255" y="87"/>
                            </a:lnTo>
                            <a:lnTo>
                              <a:pt x="255" y="92"/>
                            </a:lnTo>
                            <a:lnTo>
                              <a:pt x="260" y="92"/>
                            </a:lnTo>
                            <a:lnTo>
                              <a:pt x="260" y="96"/>
                            </a:lnTo>
                            <a:lnTo>
                              <a:pt x="260" y="100"/>
                            </a:lnTo>
                            <a:lnTo>
                              <a:pt x="260" y="105"/>
                            </a:lnTo>
                            <a:lnTo>
                              <a:pt x="264" y="109"/>
                            </a:lnTo>
                            <a:lnTo>
                              <a:pt x="264" y="113"/>
                            </a:lnTo>
                            <a:lnTo>
                              <a:pt x="269" y="113"/>
                            </a:lnTo>
                            <a:lnTo>
                              <a:pt x="273" y="113"/>
                            </a:lnTo>
                            <a:lnTo>
                              <a:pt x="273" y="118"/>
                            </a:lnTo>
                            <a:lnTo>
                              <a:pt x="278" y="118"/>
                            </a:lnTo>
                            <a:lnTo>
                              <a:pt x="282" y="118"/>
                            </a:lnTo>
                            <a:lnTo>
                              <a:pt x="282" y="113"/>
                            </a:lnTo>
                            <a:lnTo>
                              <a:pt x="286" y="113"/>
                            </a:lnTo>
                            <a:lnTo>
                              <a:pt x="291" y="113"/>
                            </a:lnTo>
                            <a:lnTo>
                              <a:pt x="295" y="113"/>
                            </a:lnTo>
                            <a:lnTo>
                              <a:pt x="300" y="113"/>
                            </a:lnTo>
                            <a:lnTo>
                              <a:pt x="304" y="113"/>
                            </a:lnTo>
                            <a:lnTo>
                              <a:pt x="309" y="113"/>
                            </a:lnTo>
                            <a:lnTo>
                              <a:pt x="313" y="113"/>
                            </a:lnTo>
                            <a:lnTo>
                              <a:pt x="318" y="113"/>
                            </a:lnTo>
                            <a:lnTo>
                              <a:pt x="322" y="113"/>
                            </a:lnTo>
                            <a:lnTo>
                              <a:pt x="327" y="118"/>
                            </a:lnTo>
                            <a:lnTo>
                              <a:pt x="331" y="118"/>
                            </a:lnTo>
                            <a:lnTo>
                              <a:pt x="336" y="122"/>
                            </a:lnTo>
                            <a:lnTo>
                              <a:pt x="340" y="126"/>
                            </a:lnTo>
                            <a:lnTo>
                              <a:pt x="345" y="126"/>
                            </a:lnTo>
                            <a:lnTo>
                              <a:pt x="358" y="65"/>
                            </a:lnTo>
                            <a:lnTo>
                              <a:pt x="363" y="26"/>
                            </a:lnTo>
                            <a:close/>
                          </a:path>
                        </a:pathLst>
                      </a:custGeom>
                      <a:solidFill>
                        <a:schemeClr val="accent1">
                          <a:lumMod val="20000"/>
                          <a:lumOff val="8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Times New Roman"/>
                          <a:cs typeface="Times New Roman"/>
                        </a:endParaRPr>
                      </a:p>
                    </p:txBody>
                  </p:sp>
                  <p:sp>
                    <p:nvSpPr>
                      <p:cNvPr id="33" name="Freeform 91"/>
                      <p:cNvSpPr>
                        <a:spLocks/>
                      </p:cNvSpPr>
                      <p:nvPr/>
                    </p:nvSpPr>
                    <p:spPr bwMode="auto">
                      <a:xfrm>
                        <a:off x="3929115" y="1400175"/>
                        <a:ext cx="735013" cy="781050"/>
                      </a:xfrm>
                      <a:custGeom>
                        <a:avLst/>
                        <a:gdLst>
                          <a:gd name="T0" fmla="*/ 2147483647 w 399"/>
                          <a:gd name="T1" fmla="*/ 2147483647 h 455"/>
                          <a:gd name="T2" fmla="*/ 2147483647 w 399"/>
                          <a:gd name="T3" fmla="*/ 2147483647 h 455"/>
                          <a:gd name="T4" fmla="*/ 2147483647 w 399"/>
                          <a:gd name="T5" fmla="*/ 2147483647 h 455"/>
                          <a:gd name="T6" fmla="*/ 2147483647 w 399"/>
                          <a:gd name="T7" fmla="*/ 2147483647 h 455"/>
                          <a:gd name="T8" fmla="*/ 2147483647 w 399"/>
                          <a:gd name="T9" fmla="*/ 2147483647 h 455"/>
                          <a:gd name="T10" fmla="*/ 2147483647 w 399"/>
                          <a:gd name="T11" fmla="*/ 2147483647 h 455"/>
                          <a:gd name="T12" fmla="*/ 2147483647 w 399"/>
                          <a:gd name="T13" fmla="*/ 2147483647 h 455"/>
                          <a:gd name="T14" fmla="*/ 2147483647 w 399"/>
                          <a:gd name="T15" fmla="*/ 2147483647 h 455"/>
                          <a:gd name="T16" fmla="*/ 2147483647 w 399"/>
                          <a:gd name="T17" fmla="*/ 2147483647 h 455"/>
                          <a:gd name="T18" fmla="*/ 2147483647 w 399"/>
                          <a:gd name="T19" fmla="*/ 2147483647 h 455"/>
                          <a:gd name="T20" fmla="*/ 2147483647 w 399"/>
                          <a:gd name="T21" fmla="*/ 2147483647 h 455"/>
                          <a:gd name="T22" fmla="*/ 2147483647 w 399"/>
                          <a:gd name="T23" fmla="*/ 2147483647 h 455"/>
                          <a:gd name="T24" fmla="*/ 2147483647 w 399"/>
                          <a:gd name="T25" fmla="*/ 2147483647 h 455"/>
                          <a:gd name="T26" fmla="*/ 2147483647 w 399"/>
                          <a:gd name="T27" fmla="*/ 2147483647 h 455"/>
                          <a:gd name="T28" fmla="*/ 2147483647 w 399"/>
                          <a:gd name="T29" fmla="*/ 2147483647 h 455"/>
                          <a:gd name="T30" fmla="*/ 2147483647 w 399"/>
                          <a:gd name="T31" fmla="*/ 2147483647 h 455"/>
                          <a:gd name="T32" fmla="*/ 2147483647 w 399"/>
                          <a:gd name="T33" fmla="*/ 2147483647 h 455"/>
                          <a:gd name="T34" fmla="*/ 2147483647 w 399"/>
                          <a:gd name="T35" fmla="*/ 2147483647 h 455"/>
                          <a:gd name="T36" fmla="*/ 2147483647 w 399"/>
                          <a:gd name="T37" fmla="*/ 2147483647 h 455"/>
                          <a:gd name="T38" fmla="*/ 2147483647 w 399"/>
                          <a:gd name="T39" fmla="*/ 2147483647 h 455"/>
                          <a:gd name="T40" fmla="*/ 2147483647 w 399"/>
                          <a:gd name="T41" fmla="*/ 2147483647 h 455"/>
                          <a:gd name="T42" fmla="*/ 2147483647 w 399"/>
                          <a:gd name="T43" fmla="*/ 2147483647 h 455"/>
                          <a:gd name="T44" fmla="*/ 2147483647 w 399"/>
                          <a:gd name="T45" fmla="*/ 2147483647 h 455"/>
                          <a:gd name="T46" fmla="*/ 2147483647 w 399"/>
                          <a:gd name="T47" fmla="*/ 2147483647 h 455"/>
                          <a:gd name="T48" fmla="*/ 2147483647 w 399"/>
                          <a:gd name="T49" fmla="*/ 2147483647 h 455"/>
                          <a:gd name="T50" fmla="*/ 2147483647 w 399"/>
                          <a:gd name="T51" fmla="*/ 2147483647 h 455"/>
                          <a:gd name="T52" fmla="*/ 2147483647 w 399"/>
                          <a:gd name="T53" fmla="*/ 2147483647 h 455"/>
                          <a:gd name="T54" fmla="*/ 2147483647 w 399"/>
                          <a:gd name="T55" fmla="*/ 2147483647 h 455"/>
                          <a:gd name="T56" fmla="*/ 2147483647 w 399"/>
                          <a:gd name="T57" fmla="*/ 2147483647 h 455"/>
                          <a:gd name="T58" fmla="*/ 2147483647 w 399"/>
                          <a:gd name="T59" fmla="*/ 2147483647 h 455"/>
                          <a:gd name="T60" fmla="*/ 2147483647 w 399"/>
                          <a:gd name="T61" fmla="*/ 2147483647 h 455"/>
                          <a:gd name="T62" fmla="*/ 2147483647 w 399"/>
                          <a:gd name="T63" fmla="*/ 2147483647 h 455"/>
                          <a:gd name="T64" fmla="*/ 2147483647 w 399"/>
                          <a:gd name="T65" fmla="*/ 2147483647 h 455"/>
                          <a:gd name="T66" fmla="*/ 2147483647 w 399"/>
                          <a:gd name="T67" fmla="*/ 2147483647 h 455"/>
                          <a:gd name="T68" fmla="*/ 2147483647 w 399"/>
                          <a:gd name="T69" fmla="*/ 2147483647 h 455"/>
                          <a:gd name="T70" fmla="*/ 2147483647 w 399"/>
                          <a:gd name="T71" fmla="*/ 2147483647 h 455"/>
                          <a:gd name="T72" fmla="*/ 2147483647 w 399"/>
                          <a:gd name="T73" fmla="*/ 2147483647 h 455"/>
                          <a:gd name="T74" fmla="*/ 2147483647 w 399"/>
                          <a:gd name="T75" fmla="*/ 2147483647 h 455"/>
                          <a:gd name="T76" fmla="*/ 2147483647 w 399"/>
                          <a:gd name="T77" fmla="*/ 2147483647 h 455"/>
                          <a:gd name="T78" fmla="*/ 2147483647 w 399"/>
                          <a:gd name="T79" fmla="*/ 2147483647 h 455"/>
                          <a:gd name="T80" fmla="*/ 2147483647 w 399"/>
                          <a:gd name="T81" fmla="*/ 2147483647 h 455"/>
                          <a:gd name="T82" fmla="*/ 2147483647 w 399"/>
                          <a:gd name="T83" fmla="*/ 2147483647 h 455"/>
                          <a:gd name="T84" fmla="*/ 2147483647 w 399"/>
                          <a:gd name="T85" fmla="*/ 2147483647 h 455"/>
                          <a:gd name="T86" fmla="*/ 2147483647 w 399"/>
                          <a:gd name="T87" fmla="*/ 2147483647 h 455"/>
                          <a:gd name="T88" fmla="*/ 2147483647 w 399"/>
                          <a:gd name="T89" fmla="*/ 2147483647 h 455"/>
                          <a:gd name="T90" fmla="*/ 2147483647 w 399"/>
                          <a:gd name="T91" fmla="*/ 2147483647 h 455"/>
                          <a:gd name="T92" fmla="*/ 2147483647 w 399"/>
                          <a:gd name="T93" fmla="*/ 2147483647 h 455"/>
                          <a:gd name="T94" fmla="*/ 2147483647 w 399"/>
                          <a:gd name="T95" fmla="*/ 2147483647 h 455"/>
                          <a:gd name="T96" fmla="*/ 2147483647 w 399"/>
                          <a:gd name="T97" fmla="*/ 2147483647 h 455"/>
                          <a:gd name="T98" fmla="*/ 2147483647 w 399"/>
                          <a:gd name="T99" fmla="*/ 2147483647 h 455"/>
                          <a:gd name="T100" fmla="*/ 2147483647 w 399"/>
                          <a:gd name="T101" fmla="*/ 2147483647 h 455"/>
                          <a:gd name="T102" fmla="*/ 2147483647 w 399"/>
                          <a:gd name="T103" fmla="*/ 2147483647 h 455"/>
                          <a:gd name="T104" fmla="*/ 2147483647 w 399"/>
                          <a:gd name="T105" fmla="*/ 2147483647 h 455"/>
                          <a:gd name="T106" fmla="*/ 2147483647 w 399"/>
                          <a:gd name="T107" fmla="*/ 2147483647 h 455"/>
                          <a:gd name="T108" fmla="*/ 2147483647 w 399"/>
                          <a:gd name="T109" fmla="*/ 2147483647 h 455"/>
                          <a:gd name="T110" fmla="*/ 2147483647 w 399"/>
                          <a:gd name="T111" fmla="*/ 2147483647 h 455"/>
                          <a:gd name="T112" fmla="*/ 2147483647 w 399"/>
                          <a:gd name="T113" fmla="*/ 2147483647 h 4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
                          <a:gd name="T172" fmla="*/ 0 h 455"/>
                          <a:gd name="T173" fmla="*/ 399 w 399"/>
                          <a:gd name="T174" fmla="*/ 455 h 4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 h="455">
                            <a:moveTo>
                              <a:pt x="148" y="0"/>
                            </a:moveTo>
                            <a:lnTo>
                              <a:pt x="143" y="4"/>
                            </a:lnTo>
                            <a:lnTo>
                              <a:pt x="148" y="8"/>
                            </a:lnTo>
                            <a:lnTo>
                              <a:pt x="148" y="13"/>
                            </a:lnTo>
                            <a:lnTo>
                              <a:pt x="148" y="17"/>
                            </a:lnTo>
                            <a:lnTo>
                              <a:pt x="152" y="21"/>
                            </a:lnTo>
                            <a:lnTo>
                              <a:pt x="152" y="26"/>
                            </a:lnTo>
                            <a:lnTo>
                              <a:pt x="152" y="30"/>
                            </a:lnTo>
                            <a:lnTo>
                              <a:pt x="157" y="34"/>
                            </a:lnTo>
                            <a:lnTo>
                              <a:pt x="157" y="39"/>
                            </a:lnTo>
                            <a:lnTo>
                              <a:pt x="161" y="43"/>
                            </a:lnTo>
                            <a:lnTo>
                              <a:pt x="161" y="47"/>
                            </a:lnTo>
                            <a:lnTo>
                              <a:pt x="161" y="52"/>
                            </a:lnTo>
                            <a:lnTo>
                              <a:pt x="161" y="56"/>
                            </a:lnTo>
                            <a:lnTo>
                              <a:pt x="157" y="60"/>
                            </a:lnTo>
                            <a:lnTo>
                              <a:pt x="152" y="65"/>
                            </a:lnTo>
                            <a:lnTo>
                              <a:pt x="152" y="69"/>
                            </a:lnTo>
                            <a:lnTo>
                              <a:pt x="152" y="73"/>
                            </a:lnTo>
                            <a:lnTo>
                              <a:pt x="157" y="73"/>
                            </a:lnTo>
                            <a:lnTo>
                              <a:pt x="157" y="78"/>
                            </a:lnTo>
                            <a:lnTo>
                              <a:pt x="161" y="78"/>
                            </a:lnTo>
                            <a:lnTo>
                              <a:pt x="166" y="78"/>
                            </a:lnTo>
                            <a:lnTo>
                              <a:pt x="170" y="78"/>
                            </a:lnTo>
                            <a:lnTo>
                              <a:pt x="175" y="82"/>
                            </a:lnTo>
                            <a:lnTo>
                              <a:pt x="179" y="82"/>
                            </a:lnTo>
                            <a:lnTo>
                              <a:pt x="184" y="86"/>
                            </a:lnTo>
                            <a:lnTo>
                              <a:pt x="188" y="86"/>
                            </a:lnTo>
                            <a:lnTo>
                              <a:pt x="193" y="91"/>
                            </a:lnTo>
                            <a:lnTo>
                              <a:pt x="193" y="95"/>
                            </a:lnTo>
                            <a:lnTo>
                              <a:pt x="197" y="95"/>
                            </a:lnTo>
                            <a:lnTo>
                              <a:pt x="197" y="99"/>
                            </a:lnTo>
                            <a:lnTo>
                              <a:pt x="202" y="99"/>
                            </a:lnTo>
                            <a:lnTo>
                              <a:pt x="202" y="104"/>
                            </a:lnTo>
                            <a:lnTo>
                              <a:pt x="206" y="108"/>
                            </a:lnTo>
                            <a:lnTo>
                              <a:pt x="210" y="104"/>
                            </a:lnTo>
                            <a:lnTo>
                              <a:pt x="215" y="108"/>
                            </a:lnTo>
                            <a:lnTo>
                              <a:pt x="219" y="108"/>
                            </a:lnTo>
                            <a:lnTo>
                              <a:pt x="224" y="108"/>
                            </a:lnTo>
                            <a:lnTo>
                              <a:pt x="228" y="108"/>
                            </a:lnTo>
                            <a:lnTo>
                              <a:pt x="228" y="112"/>
                            </a:lnTo>
                            <a:lnTo>
                              <a:pt x="233" y="112"/>
                            </a:lnTo>
                            <a:lnTo>
                              <a:pt x="237" y="112"/>
                            </a:lnTo>
                            <a:lnTo>
                              <a:pt x="242" y="112"/>
                            </a:lnTo>
                            <a:lnTo>
                              <a:pt x="246" y="112"/>
                            </a:lnTo>
                            <a:lnTo>
                              <a:pt x="246" y="108"/>
                            </a:lnTo>
                            <a:lnTo>
                              <a:pt x="251" y="104"/>
                            </a:lnTo>
                            <a:lnTo>
                              <a:pt x="255" y="99"/>
                            </a:lnTo>
                            <a:lnTo>
                              <a:pt x="260" y="99"/>
                            </a:lnTo>
                            <a:lnTo>
                              <a:pt x="264" y="99"/>
                            </a:lnTo>
                            <a:lnTo>
                              <a:pt x="269" y="99"/>
                            </a:lnTo>
                            <a:lnTo>
                              <a:pt x="273" y="99"/>
                            </a:lnTo>
                            <a:lnTo>
                              <a:pt x="278" y="99"/>
                            </a:lnTo>
                            <a:lnTo>
                              <a:pt x="282" y="99"/>
                            </a:lnTo>
                            <a:lnTo>
                              <a:pt x="287" y="99"/>
                            </a:lnTo>
                            <a:lnTo>
                              <a:pt x="291" y="99"/>
                            </a:lnTo>
                            <a:lnTo>
                              <a:pt x="296" y="99"/>
                            </a:lnTo>
                            <a:lnTo>
                              <a:pt x="300" y="99"/>
                            </a:lnTo>
                            <a:lnTo>
                              <a:pt x="300" y="104"/>
                            </a:lnTo>
                            <a:lnTo>
                              <a:pt x="305" y="108"/>
                            </a:lnTo>
                            <a:lnTo>
                              <a:pt x="300" y="108"/>
                            </a:lnTo>
                            <a:lnTo>
                              <a:pt x="305" y="112"/>
                            </a:lnTo>
                            <a:lnTo>
                              <a:pt x="305" y="117"/>
                            </a:lnTo>
                            <a:lnTo>
                              <a:pt x="309" y="117"/>
                            </a:lnTo>
                            <a:lnTo>
                              <a:pt x="314" y="121"/>
                            </a:lnTo>
                            <a:lnTo>
                              <a:pt x="318" y="125"/>
                            </a:lnTo>
                            <a:lnTo>
                              <a:pt x="318" y="130"/>
                            </a:lnTo>
                            <a:lnTo>
                              <a:pt x="318" y="134"/>
                            </a:lnTo>
                            <a:lnTo>
                              <a:pt x="318" y="138"/>
                            </a:lnTo>
                            <a:lnTo>
                              <a:pt x="323" y="138"/>
                            </a:lnTo>
                            <a:lnTo>
                              <a:pt x="323" y="143"/>
                            </a:lnTo>
                            <a:lnTo>
                              <a:pt x="327" y="143"/>
                            </a:lnTo>
                            <a:lnTo>
                              <a:pt x="327" y="147"/>
                            </a:lnTo>
                            <a:lnTo>
                              <a:pt x="332" y="147"/>
                            </a:lnTo>
                            <a:lnTo>
                              <a:pt x="332" y="151"/>
                            </a:lnTo>
                            <a:lnTo>
                              <a:pt x="327" y="156"/>
                            </a:lnTo>
                            <a:lnTo>
                              <a:pt x="327" y="160"/>
                            </a:lnTo>
                            <a:lnTo>
                              <a:pt x="323" y="164"/>
                            </a:lnTo>
                            <a:lnTo>
                              <a:pt x="327" y="169"/>
                            </a:lnTo>
                            <a:lnTo>
                              <a:pt x="327" y="173"/>
                            </a:lnTo>
                            <a:lnTo>
                              <a:pt x="332" y="173"/>
                            </a:lnTo>
                            <a:lnTo>
                              <a:pt x="332" y="177"/>
                            </a:lnTo>
                            <a:lnTo>
                              <a:pt x="332" y="182"/>
                            </a:lnTo>
                            <a:lnTo>
                              <a:pt x="332" y="186"/>
                            </a:lnTo>
                            <a:lnTo>
                              <a:pt x="332" y="190"/>
                            </a:lnTo>
                            <a:lnTo>
                              <a:pt x="332" y="195"/>
                            </a:lnTo>
                            <a:lnTo>
                              <a:pt x="327" y="195"/>
                            </a:lnTo>
                            <a:lnTo>
                              <a:pt x="327" y="199"/>
                            </a:lnTo>
                            <a:lnTo>
                              <a:pt x="327" y="203"/>
                            </a:lnTo>
                            <a:lnTo>
                              <a:pt x="332" y="203"/>
                            </a:lnTo>
                            <a:lnTo>
                              <a:pt x="336" y="208"/>
                            </a:lnTo>
                            <a:lnTo>
                              <a:pt x="340" y="208"/>
                            </a:lnTo>
                            <a:lnTo>
                              <a:pt x="340" y="212"/>
                            </a:lnTo>
                            <a:lnTo>
                              <a:pt x="345" y="212"/>
                            </a:lnTo>
                            <a:lnTo>
                              <a:pt x="345" y="216"/>
                            </a:lnTo>
                            <a:lnTo>
                              <a:pt x="349" y="216"/>
                            </a:lnTo>
                            <a:lnTo>
                              <a:pt x="354" y="216"/>
                            </a:lnTo>
                            <a:lnTo>
                              <a:pt x="358" y="216"/>
                            </a:lnTo>
                            <a:lnTo>
                              <a:pt x="363" y="216"/>
                            </a:lnTo>
                            <a:lnTo>
                              <a:pt x="367" y="212"/>
                            </a:lnTo>
                            <a:lnTo>
                              <a:pt x="372" y="212"/>
                            </a:lnTo>
                            <a:lnTo>
                              <a:pt x="376" y="212"/>
                            </a:lnTo>
                            <a:lnTo>
                              <a:pt x="376" y="216"/>
                            </a:lnTo>
                            <a:lnTo>
                              <a:pt x="381" y="216"/>
                            </a:lnTo>
                            <a:lnTo>
                              <a:pt x="385" y="221"/>
                            </a:lnTo>
                            <a:lnTo>
                              <a:pt x="385" y="225"/>
                            </a:lnTo>
                            <a:lnTo>
                              <a:pt x="385" y="229"/>
                            </a:lnTo>
                            <a:lnTo>
                              <a:pt x="390" y="229"/>
                            </a:lnTo>
                            <a:lnTo>
                              <a:pt x="390" y="234"/>
                            </a:lnTo>
                            <a:lnTo>
                              <a:pt x="394" y="238"/>
                            </a:lnTo>
                            <a:lnTo>
                              <a:pt x="394" y="242"/>
                            </a:lnTo>
                            <a:lnTo>
                              <a:pt x="399" y="242"/>
                            </a:lnTo>
                            <a:lnTo>
                              <a:pt x="399" y="247"/>
                            </a:lnTo>
                            <a:lnTo>
                              <a:pt x="399" y="251"/>
                            </a:lnTo>
                            <a:lnTo>
                              <a:pt x="399" y="255"/>
                            </a:lnTo>
                            <a:lnTo>
                              <a:pt x="399" y="260"/>
                            </a:lnTo>
                            <a:lnTo>
                              <a:pt x="399" y="264"/>
                            </a:lnTo>
                            <a:lnTo>
                              <a:pt x="399" y="268"/>
                            </a:lnTo>
                            <a:lnTo>
                              <a:pt x="399" y="273"/>
                            </a:lnTo>
                            <a:lnTo>
                              <a:pt x="399" y="277"/>
                            </a:lnTo>
                            <a:lnTo>
                              <a:pt x="399" y="281"/>
                            </a:lnTo>
                            <a:lnTo>
                              <a:pt x="394" y="281"/>
                            </a:lnTo>
                            <a:lnTo>
                              <a:pt x="394" y="286"/>
                            </a:lnTo>
                            <a:lnTo>
                              <a:pt x="390" y="290"/>
                            </a:lnTo>
                            <a:lnTo>
                              <a:pt x="390" y="294"/>
                            </a:lnTo>
                            <a:lnTo>
                              <a:pt x="390" y="299"/>
                            </a:lnTo>
                            <a:lnTo>
                              <a:pt x="390" y="303"/>
                            </a:lnTo>
                            <a:lnTo>
                              <a:pt x="390" y="307"/>
                            </a:lnTo>
                            <a:lnTo>
                              <a:pt x="390" y="312"/>
                            </a:lnTo>
                            <a:lnTo>
                              <a:pt x="385" y="312"/>
                            </a:lnTo>
                            <a:lnTo>
                              <a:pt x="385" y="316"/>
                            </a:lnTo>
                            <a:lnTo>
                              <a:pt x="381" y="316"/>
                            </a:lnTo>
                            <a:lnTo>
                              <a:pt x="376" y="316"/>
                            </a:lnTo>
                            <a:lnTo>
                              <a:pt x="376" y="320"/>
                            </a:lnTo>
                            <a:lnTo>
                              <a:pt x="372" y="320"/>
                            </a:lnTo>
                            <a:lnTo>
                              <a:pt x="367" y="325"/>
                            </a:lnTo>
                            <a:lnTo>
                              <a:pt x="363" y="325"/>
                            </a:lnTo>
                            <a:lnTo>
                              <a:pt x="363" y="320"/>
                            </a:lnTo>
                            <a:lnTo>
                              <a:pt x="358" y="316"/>
                            </a:lnTo>
                            <a:lnTo>
                              <a:pt x="354" y="312"/>
                            </a:lnTo>
                            <a:lnTo>
                              <a:pt x="354" y="307"/>
                            </a:lnTo>
                            <a:lnTo>
                              <a:pt x="349" y="307"/>
                            </a:lnTo>
                            <a:lnTo>
                              <a:pt x="349" y="303"/>
                            </a:lnTo>
                            <a:lnTo>
                              <a:pt x="345" y="299"/>
                            </a:lnTo>
                            <a:lnTo>
                              <a:pt x="340" y="299"/>
                            </a:lnTo>
                            <a:lnTo>
                              <a:pt x="336" y="303"/>
                            </a:lnTo>
                            <a:lnTo>
                              <a:pt x="336" y="307"/>
                            </a:lnTo>
                            <a:lnTo>
                              <a:pt x="340" y="307"/>
                            </a:lnTo>
                            <a:lnTo>
                              <a:pt x="340" y="312"/>
                            </a:lnTo>
                            <a:lnTo>
                              <a:pt x="345" y="316"/>
                            </a:lnTo>
                            <a:lnTo>
                              <a:pt x="345" y="320"/>
                            </a:lnTo>
                            <a:lnTo>
                              <a:pt x="345" y="325"/>
                            </a:lnTo>
                            <a:lnTo>
                              <a:pt x="349" y="325"/>
                            </a:lnTo>
                            <a:lnTo>
                              <a:pt x="349" y="329"/>
                            </a:lnTo>
                            <a:lnTo>
                              <a:pt x="349" y="334"/>
                            </a:lnTo>
                            <a:lnTo>
                              <a:pt x="349" y="338"/>
                            </a:lnTo>
                            <a:lnTo>
                              <a:pt x="349" y="342"/>
                            </a:lnTo>
                            <a:lnTo>
                              <a:pt x="349" y="347"/>
                            </a:lnTo>
                            <a:lnTo>
                              <a:pt x="345" y="347"/>
                            </a:lnTo>
                            <a:lnTo>
                              <a:pt x="345" y="351"/>
                            </a:lnTo>
                            <a:lnTo>
                              <a:pt x="345" y="355"/>
                            </a:lnTo>
                            <a:lnTo>
                              <a:pt x="345" y="360"/>
                            </a:lnTo>
                            <a:lnTo>
                              <a:pt x="340" y="360"/>
                            </a:lnTo>
                            <a:lnTo>
                              <a:pt x="340" y="364"/>
                            </a:lnTo>
                            <a:lnTo>
                              <a:pt x="336" y="364"/>
                            </a:lnTo>
                            <a:lnTo>
                              <a:pt x="336" y="368"/>
                            </a:lnTo>
                            <a:lnTo>
                              <a:pt x="336" y="373"/>
                            </a:lnTo>
                            <a:lnTo>
                              <a:pt x="332" y="373"/>
                            </a:lnTo>
                            <a:lnTo>
                              <a:pt x="332" y="377"/>
                            </a:lnTo>
                            <a:lnTo>
                              <a:pt x="327" y="377"/>
                            </a:lnTo>
                            <a:lnTo>
                              <a:pt x="327" y="381"/>
                            </a:lnTo>
                            <a:lnTo>
                              <a:pt x="323" y="386"/>
                            </a:lnTo>
                            <a:lnTo>
                              <a:pt x="318" y="386"/>
                            </a:lnTo>
                            <a:lnTo>
                              <a:pt x="318" y="390"/>
                            </a:lnTo>
                            <a:lnTo>
                              <a:pt x="314" y="390"/>
                            </a:lnTo>
                            <a:lnTo>
                              <a:pt x="309" y="394"/>
                            </a:lnTo>
                            <a:lnTo>
                              <a:pt x="309" y="399"/>
                            </a:lnTo>
                            <a:lnTo>
                              <a:pt x="305" y="399"/>
                            </a:lnTo>
                            <a:lnTo>
                              <a:pt x="305" y="403"/>
                            </a:lnTo>
                            <a:lnTo>
                              <a:pt x="300" y="403"/>
                            </a:lnTo>
                            <a:lnTo>
                              <a:pt x="300" y="407"/>
                            </a:lnTo>
                            <a:lnTo>
                              <a:pt x="296" y="407"/>
                            </a:lnTo>
                            <a:lnTo>
                              <a:pt x="291" y="412"/>
                            </a:lnTo>
                            <a:lnTo>
                              <a:pt x="287" y="412"/>
                            </a:lnTo>
                            <a:lnTo>
                              <a:pt x="282" y="412"/>
                            </a:lnTo>
                            <a:lnTo>
                              <a:pt x="278" y="412"/>
                            </a:lnTo>
                            <a:lnTo>
                              <a:pt x="273" y="412"/>
                            </a:lnTo>
                            <a:lnTo>
                              <a:pt x="269" y="412"/>
                            </a:lnTo>
                            <a:lnTo>
                              <a:pt x="264" y="407"/>
                            </a:lnTo>
                            <a:lnTo>
                              <a:pt x="260" y="412"/>
                            </a:lnTo>
                            <a:lnTo>
                              <a:pt x="255" y="412"/>
                            </a:lnTo>
                            <a:lnTo>
                              <a:pt x="255" y="416"/>
                            </a:lnTo>
                            <a:lnTo>
                              <a:pt x="255" y="420"/>
                            </a:lnTo>
                            <a:lnTo>
                              <a:pt x="251" y="425"/>
                            </a:lnTo>
                            <a:lnTo>
                              <a:pt x="246" y="429"/>
                            </a:lnTo>
                            <a:lnTo>
                              <a:pt x="242" y="429"/>
                            </a:lnTo>
                            <a:lnTo>
                              <a:pt x="237" y="429"/>
                            </a:lnTo>
                            <a:lnTo>
                              <a:pt x="233" y="429"/>
                            </a:lnTo>
                            <a:lnTo>
                              <a:pt x="228" y="433"/>
                            </a:lnTo>
                            <a:lnTo>
                              <a:pt x="228" y="442"/>
                            </a:lnTo>
                            <a:lnTo>
                              <a:pt x="224" y="442"/>
                            </a:lnTo>
                            <a:lnTo>
                              <a:pt x="224" y="446"/>
                            </a:lnTo>
                            <a:lnTo>
                              <a:pt x="219" y="442"/>
                            </a:lnTo>
                            <a:lnTo>
                              <a:pt x="215" y="438"/>
                            </a:lnTo>
                            <a:lnTo>
                              <a:pt x="210" y="438"/>
                            </a:lnTo>
                            <a:lnTo>
                              <a:pt x="210" y="433"/>
                            </a:lnTo>
                            <a:lnTo>
                              <a:pt x="210" y="429"/>
                            </a:lnTo>
                            <a:lnTo>
                              <a:pt x="215" y="425"/>
                            </a:lnTo>
                            <a:lnTo>
                              <a:pt x="219" y="420"/>
                            </a:lnTo>
                            <a:lnTo>
                              <a:pt x="224" y="416"/>
                            </a:lnTo>
                            <a:lnTo>
                              <a:pt x="228" y="412"/>
                            </a:lnTo>
                            <a:lnTo>
                              <a:pt x="224" y="407"/>
                            </a:lnTo>
                            <a:lnTo>
                              <a:pt x="219" y="403"/>
                            </a:lnTo>
                            <a:lnTo>
                              <a:pt x="219" y="399"/>
                            </a:lnTo>
                            <a:lnTo>
                              <a:pt x="215" y="394"/>
                            </a:lnTo>
                            <a:lnTo>
                              <a:pt x="215" y="390"/>
                            </a:lnTo>
                            <a:lnTo>
                              <a:pt x="210" y="390"/>
                            </a:lnTo>
                            <a:lnTo>
                              <a:pt x="210" y="386"/>
                            </a:lnTo>
                            <a:lnTo>
                              <a:pt x="206" y="386"/>
                            </a:lnTo>
                            <a:lnTo>
                              <a:pt x="202" y="381"/>
                            </a:lnTo>
                            <a:lnTo>
                              <a:pt x="197" y="381"/>
                            </a:lnTo>
                            <a:lnTo>
                              <a:pt x="197" y="386"/>
                            </a:lnTo>
                            <a:lnTo>
                              <a:pt x="197" y="390"/>
                            </a:lnTo>
                            <a:lnTo>
                              <a:pt x="197" y="394"/>
                            </a:lnTo>
                            <a:lnTo>
                              <a:pt x="193" y="394"/>
                            </a:lnTo>
                            <a:lnTo>
                              <a:pt x="193" y="399"/>
                            </a:lnTo>
                            <a:lnTo>
                              <a:pt x="193" y="403"/>
                            </a:lnTo>
                            <a:lnTo>
                              <a:pt x="188" y="407"/>
                            </a:lnTo>
                            <a:lnTo>
                              <a:pt x="184" y="412"/>
                            </a:lnTo>
                            <a:lnTo>
                              <a:pt x="179" y="416"/>
                            </a:lnTo>
                            <a:lnTo>
                              <a:pt x="179" y="420"/>
                            </a:lnTo>
                            <a:lnTo>
                              <a:pt x="179" y="425"/>
                            </a:lnTo>
                            <a:lnTo>
                              <a:pt x="179" y="429"/>
                            </a:lnTo>
                            <a:lnTo>
                              <a:pt x="179" y="433"/>
                            </a:lnTo>
                            <a:lnTo>
                              <a:pt x="179" y="438"/>
                            </a:lnTo>
                            <a:lnTo>
                              <a:pt x="179" y="442"/>
                            </a:lnTo>
                            <a:lnTo>
                              <a:pt x="179" y="446"/>
                            </a:lnTo>
                            <a:lnTo>
                              <a:pt x="179" y="451"/>
                            </a:lnTo>
                            <a:lnTo>
                              <a:pt x="175" y="455"/>
                            </a:lnTo>
                            <a:lnTo>
                              <a:pt x="170" y="455"/>
                            </a:lnTo>
                            <a:lnTo>
                              <a:pt x="166" y="455"/>
                            </a:lnTo>
                            <a:lnTo>
                              <a:pt x="161" y="455"/>
                            </a:lnTo>
                            <a:lnTo>
                              <a:pt x="161" y="451"/>
                            </a:lnTo>
                            <a:lnTo>
                              <a:pt x="157" y="451"/>
                            </a:lnTo>
                            <a:lnTo>
                              <a:pt x="157" y="446"/>
                            </a:lnTo>
                            <a:lnTo>
                              <a:pt x="152" y="446"/>
                            </a:lnTo>
                            <a:lnTo>
                              <a:pt x="148" y="451"/>
                            </a:lnTo>
                            <a:lnTo>
                              <a:pt x="143" y="455"/>
                            </a:lnTo>
                            <a:lnTo>
                              <a:pt x="139" y="455"/>
                            </a:lnTo>
                            <a:lnTo>
                              <a:pt x="134" y="455"/>
                            </a:lnTo>
                            <a:lnTo>
                              <a:pt x="130" y="455"/>
                            </a:lnTo>
                            <a:lnTo>
                              <a:pt x="125" y="455"/>
                            </a:lnTo>
                            <a:lnTo>
                              <a:pt x="121" y="455"/>
                            </a:lnTo>
                            <a:lnTo>
                              <a:pt x="116" y="455"/>
                            </a:lnTo>
                            <a:lnTo>
                              <a:pt x="112" y="455"/>
                            </a:lnTo>
                            <a:lnTo>
                              <a:pt x="107" y="455"/>
                            </a:lnTo>
                            <a:lnTo>
                              <a:pt x="107" y="451"/>
                            </a:lnTo>
                            <a:lnTo>
                              <a:pt x="107" y="446"/>
                            </a:lnTo>
                            <a:lnTo>
                              <a:pt x="103" y="446"/>
                            </a:lnTo>
                            <a:lnTo>
                              <a:pt x="103" y="442"/>
                            </a:lnTo>
                            <a:lnTo>
                              <a:pt x="98" y="438"/>
                            </a:lnTo>
                            <a:lnTo>
                              <a:pt x="94" y="438"/>
                            </a:lnTo>
                            <a:lnTo>
                              <a:pt x="89" y="438"/>
                            </a:lnTo>
                            <a:lnTo>
                              <a:pt x="89" y="433"/>
                            </a:lnTo>
                            <a:lnTo>
                              <a:pt x="85" y="429"/>
                            </a:lnTo>
                            <a:lnTo>
                              <a:pt x="80" y="429"/>
                            </a:lnTo>
                            <a:lnTo>
                              <a:pt x="76" y="425"/>
                            </a:lnTo>
                            <a:lnTo>
                              <a:pt x="72" y="425"/>
                            </a:lnTo>
                            <a:lnTo>
                              <a:pt x="67" y="425"/>
                            </a:lnTo>
                            <a:lnTo>
                              <a:pt x="67" y="429"/>
                            </a:lnTo>
                            <a:lnTo>
                              <a:pt x="63" y="433"/>
                            </a:lnTo>
                            <a:lnTo>
                              <a:pt x="58" y="433"/>
                            </a:lnTo>
                            <a:lnTo>
                              <a:pt x="58" y="429"/>
                            </a:lnTo>
                            <a:lnTo>
                              <a:pt x="58" y="425"/>
                            </a:lnTo>
                            <a:lnTo>
                              <a:pt x="58" y="420"/>
                            </a:lnTo>
                            <a:lnTo>
                              <a:pt x="54" y="416"/>
                            </a:lnTo>
                            <a:lnTo>
                              <a:pt x="54" y="412"/>
                            </a:lnTo>
                            <a:lnTo>
                              <a:pt x="58" y="403"/>
                            </a:lnTo>
                            <a:lnTo>
                              <a:pt x="54" y="403"/>
                            </a:lnTo>
                            <a:lnTo>
                              <a:pt x="54" y="399"/>
                            </a:lnTo>
                            <a:lnTo>
                              <a:pt x="54" y="394"/>
                            </a:lnTo>
                            <a:lnTo>
                              <a:pt x="49" y="394"/>
                            </a:lnTo>
                            <a:lnTo>
                              <a:pt x="45" y="394"/>
                            </a:lnTo>
                            <a:lnTo>
                              <a:pt x="40" y="399"/>
                            </a:lnTo>
                            <a:lnTo>
                              <a:pt x="36" y="399"/>
                            </a:lnTo>
                            <a:lnTo>
                              <a:pt x="31" y="399"/>
                            </a:lnTo>
                            <a:lnTo>
                              <a:pt x="27" y="403"/>
                            </a:lnTo>
                            <a:lnTo>
                              <a:pt x="27" y="399"/>
                            </a:lnTo>
                            <a:lnTo>
                              <a:pt x="22" y="399"/>
                            </a:lnTo>
                            <a:lnTo>
                              <a:pt x="22" y="394"/>
                            </a:lnTo>
                            <a:lnTo>
                              <a:pt x="18" y="390"/>
                            </a:lnTo>
                            <a:lnTo>
                              <a:pt x="18" y="386"/>
                            </a:lnTo>
                            <a:lnTo>
                              <a:pt x="18" y="381"/>
                            </a:lnTo>
                            <a:lnTo>
                              <a:pt x="13" y="377"/>
                            </a:lnTo>
                            <a:lnTo>
                              <a:pt x="13" y="373"/>
                            </a:lnTo>
                            <a:lnTo>
                              <a:pt x="9" y="373"/>
                            </a:lnTo>
                            <a:lnTo>
                              <a:pt x="9" y="368"/>
                            </a:lnTo>
                            <a:lnTo>
                              <a:pt x="4" y="364"/>
                            </a:lnTo>
                            <a:lnTo>
                              <a:pt x="4" y="360"/>
                            </a:lnTo>
                            <a:lnTo>
                              <a:pt x="0" y="360"/>
                            </a:lnTo>
                            <a:lnTo>
                              <a:pt x="0" y="355"/>
                            </a:lnTo>
                            <a:lnTo>
                              <a:pt x="4" y="351"/>
                            </a:lnTo>
                            <a:lnTo>
                              <a:pt x="9" y="347"/>
                            </a:lnTo>
                            <a:lnTo>
                              <a:pt x="13" y="342"/>
                            </a:lnTo>
                            <a:lnTo>
                              <a:pt x="18" y="338"/>
                            </a:lnTo>
                            <a:lnTo>
                              <a:pt x="22" y="334"/>
                            </a:lnTo>
                            <a:lnTo>
                              <a:pt x="27" y="329"/>
                            </a:lnTo>
                            <a:lnTo>
                              <a:pt x="27" y="325"/>
                            </a:lnTo>
                            <a:lnTo>
                              <a:pt x="27" y="320"/>
                            </a:lnTo>
                            <a:lnTo>
                              <a:pt x="27" y="316"/>
                            </a:lnTo>
                            <a:lnTo>
                              <a:pt x="22" y="312"/>
                            </a:lnTo>
                            <a:lnTo>
                              <a:pt x="22" y="307"/>
                            </a:lnTo>
                            <a:lnTo>
                              <a:pt x="22" y="303"/>
                            </a:lnTo>
                            <a:lnTo>
                              <a:pt x="22" y="299"/>
                            </a:lnTo>
                            <a:lnTo>
                              <a:pt x="27" y="299"/>
                            </a:lnTo>
                            <a:lnTo>
                              <a:pt x="27" y="294"/>
                            </a:lnTo>
                            <a:lnTo>
                              <a:pt x="31" y="290"/>
                            </a:lnTo>
                            <a:lnTo>
                              <a:pt x="31" y="286"/>
                            </a:lnTo>
                            <a:lnTo>
                              <a:pt x="36" y="286"/>
                            </a:lnTo>
                            <a:lnTo>
                              <a:pt x="40" y="281"/>
                            </a:lnTo>
                            <a:lnTo>
                              <a:pt x="45" y="281"/>
                            </a:lnTo>
                            <a:lnTo>
                              <a:pt x="45" y="277"/>
                            </a:lnTo>
                            <a:lnTo>
                              <a:pt x="49" y="277"/>
                            </a:lnTo>
                            <a:lnTo>
                              <a:pt x="54" y="273"/>
                            </a:lnTo>
                            <a:lnTo>
                              <a:pt x="58" y="268"/>
                            </a:lnTo>
                            <a:lnTo>
                              <a:pt x="63" y="268"/>
                            </a:lnTo>
                            <a:lnTo>
                              <a:pt x="67" y="264"/>
                            </a:lnTo>
                            <a:lnTo>
                              <a:pt x="72" y="264"/>
                            </a:lnTo>
                            <a:lnTo>
                              <a:pt x="76" y="264"/>
                            </a:lnTo>
                            <a:lnTo>
                              <a:pt x="76" y="260"/>
                            </a:lnTo>
                            <a:lnTo>
                              <a:pt x="80" y="260"/>
                            </a:lnTo>
                            <a:lnTo>
                              <a:pt x="85" y="255"/>
                            </a:lnTo>
                            <a:lnTo>
                              <a:pt x="89" y="251"/>
                            </a:lnTo>
                            <a:lnTo>
                              <a:pt x="94" y="247"/>
                            </a:lnTo>
                            <a:lnTo>
                              <a:pt x="94" y="242"/>
                            </a:lnTo>
                            <a:lnTo>
                              <a:pt x="94" y="238"/>
                            </a:lnTo>
                            <a:lnTo>
                              <a:pt x="98" y="238"/>
                            </a:lnTo>
                            <a:lnTo>
                              <a:pt x="98" y="234"/>
                            </a:lnTo>
                            <a:lnTo>
                              <a:pt x="103" y="234"/>
                            </a:lnTo>
                            <a:lnTo>
                              <a:pt x="103" y="229"/>
                            </a:lnTo>
                            <a:lnTo>
                              <a:pt x="107" y="229"/>
                            </a:lnTo>
                            <a:lnTo>
                              <a:pt x="112" y="225"/>
                            </a:lnTo>
                            <a:lnTo>
                              <a:pt x="116" y="225"/>
                            </a:lnTo>
                            <a:lnTo>
                              <a:pt x="116" y="221"/>
                            </a:lnTo>
                            <a:lnTo>
                              <a:pt x="121" y="221"/>
                            </a:lnTo>
                            <a:lnTo>
                              <a:pt x="125" y="221"/>
                            </a:lnTo>
                            <a:lnTo>
                              <a:pt x="125" y="216"/>
                            </a:lnTo>
                            <a:lnTo>
                              <a:pt x="125" y="212"/>
                            </a:lnTo>
                            <a:lnTo>
                              <a:pt x="125" y="208"/>
                            </a:lnTo>
                            <a:lnTo>
                              <a:pt x="121" y="203"/>
                            </a:lnTo>
                            <a:lnTo>
                              <a:pt x="121" y="199"/>
                            </a:lnTo>
                            <a:lnTo>
                              <a:pt x="121" y="195"/>
                            </a:lnTo>
                            <a:lnTo>
                              <a:pt x="121" y="190"/>
                            </a:lnTo>
                            <a:lnTo>
                              <a:pt x="121" y="186"/>
                            </a:lnTo>
                            <a:lnTo>
                              <a:pt x="121" y="182"/>
                            </a:lnTo>
                            <a:lnTo>
                              <a:pt x="116" y="182"/>
                            </a:lnTo>
                            <a:lnTo>
                              <a:pt x="116" y="177"/>
                            </a:lnTo>
                            <a:lnTo>
                              <a:pt x="116" y="173"/>
                            </a:lnTo>
                            <a:lnTo>
                              <a:pt x="116" y="169"/>
                            </a:lnTo>
                            <a:lnTo>
                              <a:pt x="116" y="164"/>
                            </a:lnTo>
                            <a:lnTo>
                              <a:pt x="116" y="160"/>
                            </a:lnTo>
                            <a:lnTo>
                              <a:pt x="116" y="156"/>
                            </a:lnTo>
                            <a:lnTo>
                              <a:pt x="116" y="151"/>
                            </a:lnTo>
                            <a:lnTo>
                              <a:pt x="121" y="147"/>
                            </a:lnTo>
                            <a:lnTo>
                              <a:pt x="121" y="143"/>
                            </a:lnTo>
                            <a:lnTo>
                              <a:pt x="121" y="138"/>
                            </a:lnTo>
                            <a:lnTo>
                              <a:pt x="121" y="134"/>
                            </a:lnTo>
                            <a:lnTo>
                              <a:pt x="121" y="130"/>
                            </a:lnTo>
                            <a:lnTo>
                              <a:pt x="121" y="125"/>
                            </a:lnTo>
                            <a:lnTo>
                              <a:pt x="125" y="121"/>
                            </a:lnTo>
                            <a:lnTo>
                              <a:pt x="130" y="117"/>
                            </a:lnTo>
                            <a:lnTo>
                              <a:pt x="130" y="112"/>
                            </a:lnTo>
                            <a:lnTo>
                              <a:pt x="130" y="108"/>
                            </a:lnTo>
                            <a:lnTo>
                              <a:pt x="134" y="108"/>
                            </a:lnTo>
                            <a:lnTo>
                              <a:pt x="134" y="104"/>
                            </a:lnTo>
                            <a:lnTo>
                              <a:pt x="134" y="99"/>
                            </a:lnTo>
                            <a:lnTo>
                              <a:pt x="139" y="99"/>
                            </a:lnTo>
                            <a:lnTo>
                              <a:pt x="139" y="95"/>
                            </a:lnTo>
                            <a:lnTo>
                              <a:pt x="139" y="91"/>
                            </a:lnTo>
                            <a:lnTo>
                              <a:pt x="139" y="86"/>
                            </a:lnTo>
                            <a:lnTo>
                              <a:pt x="143" y="86"/>
                            </a:lnTo>
                            <a:lnTo>
                              <a:pt x="143" y="82"/>
                            </a:lnTo>
                            <a:lnTo>
                              <a:pt x="139" y="78"/>
                            </a:lnTo>
                            <a:lnTo>
                              <a:pt x="143" y="73"/>
                            </a:lnTo>
                            <a:lnTo>
                              <a:pt x="139" y="69"/>
                            </a:lnTo>
                            <a:lnTo>
                              <a:pt x="139" y="65"/>
                            </a:lnTo>
                            <a:lnTo>
                              <a:pt x="139" y="60"/>
                            </a:lnTo>
                            <a:lnTo>
                              <a:pt x="139" y="56"/>
                            </a:lnTo>
                            <a:lnTo>
                              <a:pt x="139" y="52"/>
                            </a:lnTo>
                            <a:lnTo>
                              <a:pt x="134" y="52"/>
                            </a:lnTo>
                            <a:lnTo>
                              <a:pt x="134" y="47"/>
                            </a:lnTo>
                            <a:lnTo>
                              <a:pt x="134" y="43"/>
                            </a:lnTo>
                            <a:lnTo>
                              <a:pt x="134" y="39"/>
                            </a:lnTo>
                            <a:lnTo>
                              <a:pt x="130" y="34"/>
                            </a:lnTo>
                            <a:lnTo>
                              <a:pt x="130" y="30"/>
                            </a:lnTo>
                            <a:lnTo>
                              <a:pt x="130" y="26"/>
                            </a:lnTo>
                            <a:lnTo>
                              <a:pt x="130" y="21"/>
                            </a:lnTo>
                            <a:lnTo>
                              <a:pt x="130" y="17"/>
                            </a:lnTo>
                            <a:lnTo>
                              <a:pt x="134" y="17"/>
                            </a:lnTo>
                            <a:lnTo>
                              <a:pt x="134" y="13"/>
                            </a:lnTo>
                            <a:lnTo>
                              <a:pt x="139" y="13"/>
                            </a:lnTo>
                            <a:lnTo>
                              <a:pt x="139" y="8"/>
                            </a:lnTo>
                            <a:lnTo>
                              <a:pt x="148" y="0"/>
                            </a:lnTo>
                            <a:close/>
                          </a:path>
                        </a:pathLst>
                      </a:custGeom>
                      <a:solidFill>
                        <a:schemeClr val="accent2">
                          <a:lumMod val="40000"/>
                          <a:lumOff val="60000"/>
                        </a:schemeClr>
                      </a:solidFill>
                      <a:ln w="6350">
                        <a:solidFill>
                          <a:srgbClr val="92D050"/>
                        </a:solidFill>
                        <a:round/>
                        <a:headEnd/>
                        <a:tailEnd/>
                      </a:ln>
                    </p:spPr>
                    <p:txBody>
                      <a:bodyPr/>
                      <a:lstStyle/>
                      <a:p>
                        <a:pPr algn="ctr"/>
                        <a:r>
                          <a:rPr lang="es-ES_tradnl" sz="900">
                            <a:solidFill>
                              <a:prstClr val="black"/>
                            </a:solidFill>
                            <a:latin typeface="Cambria"/>
                            <a:ea typeface="Times New Roman"/>
                            <a:cs typeface="Times New Roman"/>
                          </a:rPr>
                          <a:t> </a:t>
                        </a:r>
                        <a:endParaRPr lang="es-CO" sz="900">
                          <a:solidFill>
                            <a:prstClr val="black"/>
                          </a:solidFill>
                          <a:latin typeface="Cambria"/>
                          <a:ea typeface="Times New Roman"/>
                          <a:cs typeface="Times New Roman"/>
                        </a:endParaRPr>
                      </a:p>
                    </p:txBody>
                  </p:sp>
                  <p:sp>
                    <p:nvSpPr>
                      <p:cNvPr id="34" name="Freeform 93"/>
                      <p:cNvSpPr>
                        <a:spLocks/>
                      </p:cNvSpPr>
                      <p:nvPr/>
                    </p:nvSpPr>
                    <p:spPr bwMode="auto">
                      <a:xfrm>
                        <a:off x="3791003" y="365125"/>
                        <a:ext cx="485775" cy="781050"/>
                      </a:xfrm>
                      <a:custGeom>
                        <a:avLst/>
                        <a:gdLst>
                          <a:gd name="T0" fmla="*/ 2147483647 w 264"/>
                          <a:gd name="T1" fmla="*/ 2147483647 h 455"/>
                          <a:gd name="T2" fmla="*/ 2147483647 w 264"/>
                          <a:gd name="T3" fmla="*/ 2147483647 h 455"/>
                          <a:gd name="T4" fmla="*/ 2147483647 w 264"/>
                          <a:gd name="T5" fmla="*/ 2147483647 h 455"/>
                          <a:gd name="T6" fmla="*/ 2147483647 w 264"/>
                          <a:gd name="T7" fmla="*/ 2147483647 h 455"/>
                          <a:gd name="T8" fmla="*/ 2147483647 w 264"/>
                          <a:gd name="T9" fmla="*/ 2147483647 h 455"/>
                          <a:gd name="T10" fmla="*/ 2147483647 w 264"/>
                          <a:gd name="T11" fmla="*/ 2147483647 h 455"/>
                          <a:gd name="T12" fmla="*/ 2147483647 w 264"/>
                          <a:gd name="T13" fmla="*/ 2147483647 h 455"/>
                          <a:gd name="T14" fmla="*/ 2147483647 w 264"/>
                          <a:gd name="T15" fmla="*/ 0 h 455"/>
                          <a:gd name="T16" fmla="*/ 2147483647 w 264"/>
                          <a:gd name="T17" fmla="*/ 0 h 455"/>
                          <a:gd name="T18" fmla="*/ 2147483647 w 264"/>
                          <a:gd name="T19" fmla="*/ 2147483647 h 455"/>
                          <a:gd name="T20" fmla="*/ 2147483647 w 264"/>
                          <a:gd name="T21" fmla="*/ 2147483647 h 455"/>
                          <a:gd name="T22" fmla="*/ 2147483647 w 264"/>
                          <a:gd name="T23" fmla="*/ 2147483647 h 455"/>
                          <a:gd name="T24" fmla="*/ 2147483647 w 264"/>
                          <a:gd name="T25" fmla="*/ 2147483647 h 455"/>
                          <a:gd name="T26" fmla="*/ 2147483647 w 264"/>
                          <a:gd name="T27" fmla="*/ 2147483647 h 455"/>
                          <a:gd name="T28" fmla="*/ 2147483647 w 264"/>
                          <a:gd name="T29" fmla="*/ 2147483647 h 455"/>
                          <a:gd name="T30" fmla="*/ 2147483647 w 264"/>
                          <a:gd name="T31" fmla="*/ 2147483647 h 455"/>
                          <a:gd name="T32" fmla="*/ 2147483647 w 264"/>
                          <a:gd name="T33" fmla="*/ 2147483647 h 455"/>
                          <a:gd name="T34" fmla="*/ 2147483647 w 264"/>
                          <a:gd name="T35" fmla="*/ 2147483647 h 455"/>
                          <a:gd name="T36" fmla="*/ 2147483647 w 264"/>
                          <a:gd name="T37" fmla="*/ 2147483647 h 455"/>
                          <a:gd name="T38" fmla="*/ 2147483647 w 264"/>
                          <a:gd name="T39" fmla="*/ 2147483647 h 455"/>
                          <a:gd name="T40" fmla="*/ 2147483647 w 264"/>
                          <a:gd name="T41" fmla="*/ 2147483647 h 455"/>
                          <a:gd name="T42" fmla="*/ 2147483647 w 264"/>
                          <a:gd name="T43" fmla="*/ 2147483647 h 455"/>
                          <a:gd name="T44" fmla="*/ 2147483647 w 264"/>
                          <a:gd name="T45" fmla="*/ 2147483647 h 455"/>
                          <a:gd name="T46" fmla="*/ 2147483647 w 264"/>
                          <a:gd name="T47" fmla="*/ 2147483647 h 455"/>
                          <a:gd name="T48" fmla="*/ 2147483647 w 264"/>
                          <a:gd name="T49" fmla="*/ 2147483647 h 455"/>
                          <a:gd name="T50" fmla="*/ 2147483647 w 264"/>
                          <a:gd name="T51" fmla="*/ 2147483647 h 455"/>
                          <a:gd name="T52" fmla="*/ 2147483647 w 264"/>
                          <a:gd name="T53" fmla="*/ 2147483647 h 455"/>
                          <a:gd name="T54" fmla="*/ 2147483647 w 264"/>
                          <a:gd name="T55" fmla="*/ 2147483647 h 455"/>
                          <a:gd name="T56" fmla="*/ 2147483647 w 264"/>
                          <a:gd name="T57" fmla="*/ 2147483647 h 455"/>
                          <a:gd name="T58" fmla="*/ 2147483647 w 264"/>
                          <a:gd name="T59" fmla="*/ 2147483647 h 455"/>
                          <a:gd name="T60" fmla="*/ 2147483647 w 264"/>
                          <a:gd name="T61" fmla="*/ 2147483647 h 455"/>
                          <a:gd name="T62" fmla="*/ 2147483647 w 264"/>
                          <a:gd name="T63" fmla="*/ 2147483647 h 455"/>
                          <a:gd name="T64" fmla="*/ 2147483647 w 264"/>
                          <a:gd name="T65" fmla="*/ 2147483647 h 455"/>
                          <a:gd name="T66" fmla="*/ 2147483647 w 264"/>
                          <a:gd name="T67" fmla="*/ 2147483647 h 455"/>
                          <a:gd name="T68" fmla="*/ 2147483647 w 264"/>
                          <a:gd name="T69" fmla="*/ 2147483647 h 455"/>
                          <a:gd name="T70" fmla="*/ 2147483647 w 264"/>
                          <a:gd name="T71" fmla="*/ 2147483647 h 455"/>
                          <a:gd name="T72" fmla="*/ 2147483647 w 264"/>
                          <a:gd name="T73" fmla="*/ 2147483647 h 455"/>
                          <a:gd name="T74" fmla="*/ 2147483647 w 264"/>
                          <a:gd name="T75" fmla="*/ 2147483647 h 455"/>
                          <a:gd name="T76" fmla="*/ 2147483647 w 264"/>
                          <a:gd name="T77" fmla="*/ 2147483647 h 455"/>
                          <a:gd name="T78" fmla="*/ 2147483647 w 264"/>
                          <a:gd name="T79" fmla="*/ 2147483647 h 455"/>
                          <a:gd name="T80" fmla="*/ 2147483647 w 264"/>
                          <a:gd name="T81" fmla="*/ 2147483647 h 455"/>
                          <a:gd name="T82" fmla="*/ 2147483647 w 264"/>
                          <a:gd name="T83" fmla="*/ 2147483647 h 455"/>
                          <a:gd name="T84" fmla="*/ 2147483647 w 264"/>
                          <a:gd name="T85" fmla="*/ 2147483647 h 455"/>
                          <a:gd name="T86" fmla="*/ 2147483647 w 264"/>
                          <a:gd name="T87" fmla="*/ 2147483647 h 455"/>
                          <a:gd name="T88" fmla="*/ 2147483647 w 264"/>
                          <a:gd name="T89" fmla="*/ 2147483647 h 455"/>
                          <a:gd name="T90" fmla="*/ 2147483647 w 264"/>
                          <a:gd name="T91" fmla="*/ 2147483647 h 455"/>
                          <a:gd name="T92" fmla="*/ 2147483647 w 264"/>
                          <a:gd name="T93" fmla="*/ 2147483647 h 455"/>
                          <a:gd name="T94" fmla="*/ 2147483647 w 264"/>
                          <a:gd name="T95" fmla="*/ 2147483647 h 455"/>
                          <a:gd name="T96" fmla="*/ 2147483647 w 264"/>
                          <a:gd name="T97" fmla="*/ 2147483647 h 455"/>
                          <a:gd name="T98" fmla="*/ 2147483647 w 264"/>
                          <a:gd name="T99" fmla="*/ 2147483647 h 455"/>
                          <a:gd name="T100" fmla="*/ 2147483647 w 264"/>
                          <a:gd name="T101" fmla="*/ 2147483647 h 455"/>
                          <a:gd name="T102" fmla="*/ 2147483647 w 264"/>
                          <a:gd name="T103" fmla="*/ 2147483647 h 455"/>
                          <a:gd name="T104" fmla="*/ 0 w 264"/>
                          <a:gd name="T105" fmla="*/ 2147483647 h 455"/>
                          <a:gd name="T106" fmla="*/ 2147483647 w 264"/>
                          <a:gd name="T107" fmla="*/ 2147483647 h 455"/>
                          <a:gd name="T108" fmla="*/ 2147483647 w 264"/>
                          <a:gd name="T109" fmla="*/ 2147483647 h 455"/>
                          <a:gd name="T110" fmla="*/ 2147483647 w 264"/>
                          <a:gd name="T111" fmla="*/ 2147483647 h 455"/>
                          <a:gd name="T112" fmla="*/ 2147483647 w 264"/>
                          <a:gd name="T113" fmla="*/ 2147483647 h 455"/>
                          <a:gd name="T114" fmla="*/ 2147483647 w 264"/>
                          <a:gd name="T115" fmla="*/ 2147483647 h 455"/>
                          <a:gd name="T116" fmla="*/ 2147483647 w 264"/>
                          <a:gd name="T117" fmla="*/ 2147483647 h 4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455"/>
                          <a:gd name="T179" fmla="*/ 264 w 264"/>
                          <a:gd name="T180" fmla="*/ 455 h 4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455">
                            <a:moveTo>
                              <a:pt x="18" y="52"/>
                            </a:moveTo>
                            <a:lnTo>
                              <a:pt x="22" y="52"/>
                            </a:lnTo>
                            <a:lnTo>
                              <a:pt x="27" y="52"/>
                            </a:lnTo>
                            <a:lnTo>
                              <a:pt x="31" y="52"/>
                            </a:lnTo>
                            <a:lnTo>
                              <a:pt x="35" y="56"/>
                            </a:lnTo>
                            <a:lnTo>
                              <a:pt x="40" y="56"/>
                            </a:lnTo>
                            <a:lnTo>
                              <a:pt x="44" y="56"/>
                            </a:lnTo>
                            <a:lnTo>
                              <a:pt x="44" y="60"/>
                            </a:lnTo>
                            <a:lnTo>
                              <a:pt x="49" y="60"/>
                            </a:lnTo>
                            <a:lnTo>
                              <a:pt x="53" y="65"/>
                            </a:lnTo>
                            <a:lnTo>
                              <a:pt x="58" y="65"/>
                            </a:lnTo>
                            <a:lnTo>
                              <a:pt x="62" y="69"/>
                            </a:lnTo>
                            <a:lnTo>
                              <a:pt x="67" y="69"/>
                            </a:lnTo>
                            <a:lnTo>
                              <a:pt x="71" y="73"/>
                            </a:lnTo>
                            <a:lnTo>
                              <a:pt x="76" y="73"/>
                            </a:lnTo>
                            <a:lnTo>
                              <a:pt x="80" y="73"/>
                            </a:lnTo>
                            <a:lnTo>
                              <a:pt x="85" y="73"/>
                            </a:lnTo>
                            <a:lnTo>
                              <a:pt x="89" y="73"/>
                            </a:lnTo>
                            <a:lnTo>
                              <a:pt x="94" y="73"/>
                            </a:lnTo>
                            <a:lnTo>
                              <a:pt x="98" y="73"/>
                            </a:lnTo>
                            <a:lnTo>
                              <a:pt x="103" y="73"/>
                            </a:lnTo>
                            <a:lnTo>
                              <a:pt x="107" y="73"/>
                            </a:lnTo>
                            <a:lnTo>
                              <a:pt x="112" y="69"/>
                            </a:lnTo>
                            <a:lnTo>
                              <a:pt x="116" y="69"/>
                            </a:lnTo>
                            <a:lnTo>
                              <a:pt x="121" y="69"/>
                            </a:lnTo>
                            <a:lnTo>
                              <a:pt x="125" y="69"/>
                            </a:lnTo>
                            <a:lnTo>
                              <a:pt x="130" y="69"/>
                            </a:lnTo>
                            <a:lnTo>
                              <a:pt x="130" y="65"/>
                            </a:lnTo>
                            <a:lnTo>
                              <a:pt x="134" y="60"/>
                            </a:lnTo>
                            <a:lnTo>
                              <a:pt x="134" y="56"/>
                            </a:lnTo>
                            <a:lnTo>
                              <a:pt x="139" y="52"/>
                            </a:lnTo>
                            <a:lnTo>
                              <a:pt x="139" y="47"/>
                            </a:lnTo>
                            <a:lnTo>
                              <a:pt x="139" y="43"/>
                            </a:lnTo>
                            <a:lnTo>
                              <a:pt x="139" y="39"/>
                            </a:lnTo>
                            <a:lnTo>
                              <a:pt x="134" y="34"/>
                            </a:lnTo>
                            <a:lnTo>
                              <a:pt x="134" y="30"/>
                            </a:lnTo>
                            <a:lnTo>
                              <a:pt x="130" y="30"/>
                            </a:lnTo>
                            <a:lnTo>
                              <a:pt x="134" y="26"/>
                            </a:lnTo>
                            <a:lnTo>
                              <a:pt x="134" y="21"/>
                            </a:lnTo>
                            <a:lnTo>
                              <a:pt x="134" y="17"/>
                            </a:lnTo>
                            <a:lnTo>
                              <a:pt x="134" y="13"/>
                            </a:lnTo>
                            <a:lnTo>
                              <a:pt x="139" y="13"/>
                            </a:lnTo>
                            <a:lnTo>
                              <a:pt x="139" y="8"/>
                            </a:lnTo>
                            <a:lnTo>
                              <a:pt x="143" y="8"/>
                            </a:lnTo>
                            <a:lnTo>
                              <a:pt x="148" y="4"/>
                            </a:lnTo>
                            <a:lnTo>
                              <a:pt x="152" y="4"/>
                            </a:lnTo>
                            <a:lnTo>
                              <a:pt x="156" y="4"/>
                            </a:lnTo>
                            <a:lnTo>
                              <a:pt x="156" y="0"/>
                            </a:lnTo>
                            <a:lnTo>
                              <a:pt x="161" y="0"/>
                            </a:lnTo>
                            <a:lnTo>
                              <a:pt x="161" y="4"/>
                            </a:lnTo>
                            <a:lnTo>
                              <a:pt x="165" y="4"/>
                            </a:lnTo>
                            <a:lnTo>
                              <a:pt x="165" y="0"/>
                            </a:lnTo>
                            <a:lnTo>
                              <a:pt x="170" y="0"/>
                            </a:lnTo>
                            <a:lnTo>
                              <a:pt x="174" y="0"/>
                            </a:lnTo>
                            <a:lnTo>
                              <a:pt x="179" y="0"/>
                            </a:lnTo>
                            <a:lnTo>
                              <a:pt x="179" y="4"/>
                            </a:lnTo>
                            <a:lnTo>
                              <a:pt x="183" y="4"/>
                            </a:lnTo>
                            <a:lnTo>
                              <a:pt x="188" y="4"/>
                            </a:lnTo>
                            <a:lnTo>
                              <a:pt x="188" y="8"/>
                            </a:lnTo>
                            <a:lnTo>
                              <a:pt x="192" y="8"/>
                            </a:lnTo>
                            <a:lnTo>
                              <a:pt x="192" y="13"/>
                            </a:lnTo>
                            <a:lnTo>
                              <a:pt x="197" y="13"/>
                            </a:lnTo>
                            <a:lnTo>
                              <a:pt x="201" y="13"/>
                            </a:lnTo>
                            <a:lnTo>
                              <a:pt x="206" y="17"/>
                            </a:lnTo>
                            <a:lnTo>
                              <a:pt x="210" y="17"/>
                            </a:lnTo>
                            <a:lnTo>
                              <a:pt x="215" y="17"/>
                            </a:lnTo>
                            <a:lnTo>
                              <a:pt x="219" y="17"/>
                            </a:lnTo>
                            <a:lnTo>
                              <a:pt x="224" y="17"/>
                            </a:lnTo>
                            <a:lnTo>
                              <a:pt x="228" y="17"/>
                            </a:lnTo>
                            <a:lnTo>
                              <a:pt x="233" y="17"/>
                            </a:lnTo>
                            <a:lnTo>
                              <a:pt x="237" y="17"/>
                            </a:lnTo>
                            <a:lnTo>
                              <a:pt x="242" y="17"/>
                            </a:lnTo>
                            <a:lnTo>
                              <a:pt x="246" y="17"/>
                            </a:lnTo>
                            <a:lnTo>
                              <a:pt x="251" y="17"/>
                            </a:lnTo>
                            <a:lnTo>
                              <a:pt x="255" y="17"/>
                            </a:lnTo>
                            <a:lnTo>
                              <a:pt x="255" y="21"/>
                            </a:lnTo>
                            <a:lnTo>
                              <a:pt x="255" y="26"/>
                            </a:lnTo>
                            <a:lnTo>
                              <a:pt x="255" y="30"/>
                            </a:lnTo>
                            <a:lnTo>
                              <a:pt x="251" y="30"/>
                            </a:lnTo>
                            <a:lnTo>
                              <a:pt x="251" y="34"/>
                            </a:lnTo>
                            <a:lnTo>
                              <a:pt x="246" y="34"/>
                            </a:lnTo>
                            <a:lnTo>
                              <a:pt x="246" y="39"/>
                            </a:lnTo>
                            <a:lnTo>
                              <a:pt x="246" y="43"/>
                            </a:lnTo>
                            <a:lnTo>
                              <a:pt x="246" y="47"/>
                            </a:lnTo>
                            <a:lnTo>
                              <a:pt x="246" y="52"/>
                            </a:lnTo>
                            <a:lnTo>
                              <a:pt x="246" y="56"/>
                            </a:lnTo>
                            <a:lnTo>
                              <a:pt x="246" y="60"/>
                            </a:lnTo>
                            <a:lnTo>
                              <a:pt x="246" y="65"/>
                            </a:lnTo>
                            <a:lnTo>
                              <a:pt x="246" y="69"/>
                            </a:lnTo>
                            <a:lnTo>
                              <a:pt x="246" y="73"/>
                            </a:lnTo>
                            <a:lnTo>
                              <a:pt x="246" y="78"/>
                            </a:lnTo>
                            <a:lnTo>
                              <a:pt x="246" y="82"/>
                            </a:lnTo>
                            <a:lnTo>
                              <a:pt x="246" y="86"/>
                            </a:lnTo>
                            <a:lnTo>
                              <a:pt x="251" y="86"/>
                            </a:lnTo>
                            <a:lnTo>
                              <a:pt x="251" y="91"/>
                            </a:lnTo>
                            <a:lnTo>
                              <a:pt x="255" y="91"/>
                            </a:lnTo>
                            <a:lnTo>
                              <a:pt x="255" y="95"/>
                            </a:lnTo>
                            <a:lnTo>
                              <a:pt x="251" y="95"/>
                            </a:lnTo>
                            <a:lnTo>
                              <a:pt x="246" y="95"/>
                            </a:lnTo>
                            <a:lnTo>
                              <a:pt x="246" y="99"/>
                            </a:lnTo>
                            <a:lnTo>
                              <a:pt x="246" y="104"/>
                            </a:lnTo>
                            <a:lnTo>
                              <a:pt x="251" y="104"/>
                            </a:lnTo>
                            <a:lnTo>
                              <a:pt x="255" y="104"/>
                            </a:lnTo>
                            <a:lnTo>
                              <a:pt x="255" y="108"/>
                            </a:lnTo>
                            <a:lnTo>
                              <a:pt x="260" y="108"/>
                            </a:lnTo>
                            <a:lnTo>
                              <a:pt x="264" y="112"/>
                            </a:lnTo>
                            <a:lnTo>
                              <a:pt x="260" y="112"/>
                            </a:lnTo>
                            <a:lnTo>
                              <a:pt x="260" y="117"/>
                            </a:lnTo>
                            <a:lnTo>
                              <a:pt x="255" y="117"/>
                            </a:lnTo>
                            <a:lnTo>
                              <a:pt x="255" y="121"/>
                            </a:lnTo>
                            <a:lnTo>
                              <a:pt x="255" y="125"/>
                            </a:lnTo>
                            <a:lnTo>
                              <a:pt x="255" y="130"/>
                            </a:lnTo>
                            <a:lnTo>
                              <a:pt x="251" y="134"/>
                            </a:lnTo>
                            <a:lnTo>
                              <a:pt x="255" y="134"/>
                            </a:lnTo>
                            <a:lnTo>
                              <a:pt x="255" y="138"/>
                            </a:lnTo>
                            <a:lnTo>
                              <a:pt x="255" y="143"/>
                            </a:lnTo>
                            <a:lnTo>
                              <a:pt x="255" y="147"/>
                            </a:lnTo>
                            <a:lnTo>
                              <a:pt x="255" y="151"/>
                            </a:lnTo>
                            <a:lnTo>
                              <a:pt x="251" y="151"/>
                            </a:lnTo>
                            <a:lnTo>
                              <a:pt x="246" y="156"/>
                            </a:lnTo>
                            <a:lnTo>
                              <a:pt x="246" y="160"/>
                            </a:lnTo>
                            <a:lnTo>
                              <a:pt x="242" y="160"/>
                            </a:lnTo>
                            <a:lnTo>
                              <a:pt x="242" y="164"/>
                            </a:lnTo>
                            <a:lnTo>
                              <a:pt x="242" y="169"/>
                            </a:lnTo>
                            <a:lnTo>
                              <a:pt x="237" y="169"/>
                            </a:lnTo>
                            <a:lnTo>
                              <a:pt x="233" y="173"/>
                            </a:lnTo>
                            <a:lnTo>
                              <a:pt x="228" y="173"/>
                            </a:lnTo>
                            <a:lnTo>
                              <a:pt x="224" y="173"/>
                            </a:lnTo>
                            <a:lnTo>
                              <a:pt x="224" y="177"/>
                            </a:lnTo>
                            <a:lnTo>
                              <a:pt x="219" y="177"/>
                            </a:lnTo>
                            <a:lnTo>
                              <a:pt x="215" y="177"/>
                            </a:lnTo>
                            <a:lnTo>
                              <a:pt x="210" y="177"/>
                            </a:lnTo>
                            <a:lnTo>
                              <a:pt x="206" y="177"/>
                            </a:lnTo>
                            <a:lnTo>
                              <a:pt x="201" y="177"/>
                            </a:lnTo>
                            <a:lnTo>
                              <a:pt x="197" y="177"/>
                            </a:lnTo>
                            <a:lnTo>
                              <a:pt x="197" y="182"/>
                            </a:lnTo>
                            <a:lnTo>
                              <a:pt x="192" y="182"/>
                            </a:lnTo>
                            <a:lnTo>
                              <a:pt x="188" y="186"/>
                            </a:lnTo>
                            <a:lnTo>
                              <a:pt x="188" y="190"/>
                            </a:lnTo>
                            <a:lnTo>
                              <a:pt x="188" y="195"/>
                            </a:lnTo>
                            <a:lnTo>
                              <a:pt x="188" y="199"/>
                            </a:lnTo>
                            <a:lnTo>
                              <a:pt x="183" y="204"/>
                            </a:lnTo>
                            <a:lnTo>
                              <a:pt x="183" y="208"/>
                            </a:lnTo>
                            <a:lnTo>
                              <a:pt x="179" y="208"/>
                            </a:lnTo>
                            <a:lnTo>
                              <a:pt x="179" y="212"/>
                            </a:lnTo>
                            <a:lnTo>
                              <a:pt x="174" y="212"/>
                            </a:lnTo>
                            <a:lnTo>
                              <a:pt x="174" y="217"/>
                            </a:lnTo>
                            <a:lnTo>
                              <a:pt x="170" y="217"/>
                            </a:lnTo>
                            <a:lnTo>
                              <a:pt x="170" y="221"/>
                            </a:lnTo>
                            <a:lnTo>
                              <a:pt x="165" y="221"/>
                            </a:lnTo>
                            <a:lnTo>
                              <a:pt x="165" y="225"/>
                            </a:lnTo>
                            <a:lnTo>
                              <a:pt x="165" y="230"/>
                            </a:lnTo>
                            <a:lnTo>
                              <a:pt x="161" y="234"/>
                            </a:lnTo>
                            <a:lnTo>
                              <a:pt x="161" y="238"/>
                            </a:lnTo>
                            <a:lnTo>
                              <a:pt x="165" y="243"/>
                            </a:lnTo>
                            <a:lnTo>
                              <a:pt x="165" y="247"/>
                            </a:lnTo>
                            <a:lnTo>
                              <a:pt x="170" y="251"/>
                            </a:lnTo>
                            <a:lnTo>
                              <a:pt x="170" y="256"/>
                            </a:lnTo>
                            <a:lnTo>
                              <a:pt x="174" y="256"/>
                            </a:lnTo>
                            <a:lnTo>
                              <a:pt x="174" y="260"/>
                            </a:lnTo>
                            <a:lnTo>
                              <a:pt x="179" y="260"/>
                            </a:lnTo>
                            <a:lnTo>
                              <a:pt x="179" y="264"/>
                            </a:lnTo>
                            <a:lnTo>
                              <a:pt x="183" y="269"/>
                            </a:lnTo>
                            <a:lnTo>
                              <a:pt x="188" y="273"/>
                            </a:lnTo>
                            <a:lnTo>
                              <a:pt x="192" y="277"/>
                            </a:lnTo>
                            <a:lnTo>
                              <a:pt x="197" y="282"/>
                            </a:lnTo>
                            <a:lnTo>
                              <a:pt x="201" y="282"/>
                            </a:lnTo>
                            <a:lnTo>
                              <a:pt x="201" y="286"/>
                            </a:lnTo>
                            <a:lnTo>
                              <a:pt x="206" y="290"/>
                            </a:lnTo>
                            <a:lnTo>
                              <a:pt x="210" y="295"/>
                            </a:lnTo>
                            <a:lnTo>
                              <a:pt x="210" y="299"/>
                            </a:lnTo>
                            <a:lnTo>
                              <a:pt x="210" y="303"/>
                            </a:lnTo>
                            <a:lnTo>
                              <a:pt x="215" y="308"/>
                            </a:lnTo>
                            <a:lnTo>
                              <a:pt x="215" y="312"/>
                            </a:lnTo>
                            <a:lnTo>
                              <a:pt x="215" y="316"/>
                            </a:lnTo>
                            <a:lnTo>
                              <a:pt x="215" y="321"/>
                            </a:lnTo>
                            <a:lnTo>
                              <a:pt x="219" y="321"/>
                            </a:lnTo>
                            <a:lnTo>
                              <a:pt x="219" y="325"/>
                            </a:lnTo>
                            <a:lnTo>
                              <a:pt x="215" y="329"/>
                            </a:lnTo>
                            <a:lnTo>
                              <a:pt x="210" y="329"/>
                            </a:lnTo>
                            <a:lnTo>
                              <a:pt x="206" y="329"/>
                            </a:lnTo>
                            <a:lnTo>
                              <a:pt x="201" y="329"/>
                            </a:lnTo>
                            <a:lnTo>
                              <a:pt x="197" y="329"/>
                            </a:lnTo>
                            <a:lnTo>
                              <a:pt x="192" y="329"/>
                            </a:lnTo>
                            <a:lnTo>
                              <a:pt x="188" y="329"/>
                            </a:lnTo>
                            <a:lnTo>
                              <a:pt x="183" y="329"/>
                            </a:lnTo>
                            <a:lnTo>
                              <a:pt x="179" y="329"/>
                            </a:lnTo>
                            <a:lnTo>
                              <a:pt x="174" y="334"/>
                            </a:lnTo>
                            <a:lnTo>
                              <a:pt x="170" y="334"/>
                            </a:lnTo>
                            <a:lnTo>
                              <a:pt x="170" y="338"/>
                            </a:lnTo>
                            <a:lnTo>
                              <a:pt x="165" y="338"/>
                            </a:lnTo>
                            <a:lnTo>
                              <a:pt x="161" y="338"/>
                            </a:lnTo>
                            <a:lnTo>
                              <a:pt x="161" y="342"/>
                            </a:lnTo>
                            <a:lnTo>
                              <a:pt x="156" y="342"/>
                            </a:lnTo>
                            <a:lnTo>
                              <a:pt x="156" y="347"/>
                            </a:lnTo>
                            <a:lnTo>
                              <a:pt x="156" y="351"/>
                            </a:lnTo>
                            <a:lnTo>
                              <a:pt x="156" y="355"/>
                            </a:lnTo>
                            <a:lnTo>
                              <a:pt x="161" y="355"/>
                            </a:lnTo>
                            <a:lnTo>
                              <a:pt x="165" y="360"/>
                            </a:lnTo>
                            <a:lnTo>
                              <a:pt x="170" y="360"/>
                            </a:lnTo>
                            <a:lnTo>
                              <a:pt x="174" y="360"/>
                            </a:lnTo>
                            <a:lnTo>
                              <a:pt x="179" y="364"/>
                            </a:lnTo>
                            <a:lnTo>
                              <a:pt x="183" y="368"/>
                            </a:lnTo>
                            <a:lnTo>
                              <a:pt x="188" y="373"/>
                            </a:lnTo>
                            <a:lnTo>
                              <a:pt x="188" y="377"/>
                            </a:lnTo>
                            <a:lnTo>
                              <a:pt x="192" y="381"/>
                            </a:lnTo>
                            <a:lnTo>
                              <a:pt x="192" y="386"/>
                            </a:lnTo>
                            <a:lnTo>
                              <a:pt x="192" y="390"/>
                            </a:lnTo>
                            <a:lnTo>
                              <a:pt x="192" y="394"/>
                            </a:lnTo>
                            <a:lnTo>
                              <a:pt x="188" y="399"/>
                            </a:lnTo>
                            <a:lnTo>
                              <a:pt x="188" y="403"/>
                            </a:lnTo>
                            <a:lnTo>
                              <a:pt x="192" y="403"/>
                            </a:lnTo>
                            <a:lnTo>
                              <a:pt x="197" y="403"/>
                            </a:lnTo>
                            <a:lnTo>
                              <a:pt x="197" y="407"/>
                            </a:lnTo>
                            <a:lnTo>
                              <a:pt x="201" y="407"/>
                            </a:lnTo>
                            <a:lnTo>
                              <a:pt x="201" y="412"/>
                            </a:lnTo>
                            <a:lnTo>
                              <a:pt x="206" y="420"/>
                            </a:lnTo>
                            <a:lnTo>
                              <a:pt x="210" y="425"/>
                            </a:lnTo>
                            <a:lnTo>
                              <a:pt x="215" y="429"/>
                            </a:lnTo>
                            <a:lnTo>
                              <a:pt x="215" y="433"/>
                            </a:lnTo>
                            <a:lnTo>
                              <a:pt x="210" y="438"/>
                            </a:lnTo>
                            <a:lnTo>
                              <a:pt x="210" y="442"/>
                            </a:lnTo>
                            <a:lnTo>
                              <a:pt x="206" y="446"/>
                            </a:lnTo>
                            <a:lnTo>
                              <a:pt x="206" y="455"/>
                            </a:lnTo>
                            <a:lnTo>
                              <a:pt x="201" y="451"/>
                            </a:lnTo>
                            <a:lnTo>
                              <a:pt x="197" y="451"/>
                            </a:lnTo>
                            <a:lnTo>
                              <a:pt x="192" y="446"/>
                            </a:lnTo>
                            <a:lnTo>
                              <a:pt x="192" y="442"/>
                            </a:lnTo>
                            <a:lnTo>
                              <a:pt x="188" y="446"/>
                            </a:lnTo>
                            <a:lnTo>
                              <a:pt x="183" y="446"/>
                            </a:lnTo>
                            <a:lnTo>
                              <a:pt x="183" y="442"/>
                            </a:lnTo>
                            <a:lnTo>
                              <a:pt x="179" y="442"/>
                            </a:lnTo>
                            <a:lnTo>
                              <a:pt x="174" y="442"/>
                            </a:lnTo>
                            <a:lnTo>
                              <a:pt x="174" y="438"/>
                            </a:lnTo>
                            <a:lnTo>
                              <a:pt x="170" y="438"/>
                            </a:lnTo>
                            <a:lnTo>
                              <a:pt x="165" y="442"/>
                            </a:lnTo>
                            <a:lnTo>
                              <a:pt x="165" y="438"/>
                            </a:lnTo>
                            <a:lnTo>
                              <a:pt x="161" y="438"/>
                            </a:lnTo>
                            <a:lnTo>
                              <a:pt x="156" y="438"/>
                            </a:lnTo>
                            <a:lnTo>
                              <a:pt x="152" y="438"/>
                            </a:lnTo>
                            <a:lnTo>
                              <a:pt x="152" y="433"/>
                            </a:lnTo>
                            <a:lnTo>
                              <a:pt x="148" y="433"/>
                            </a:lnTo>
                            <a:lnTo>
                              <a:pt x="148" y="429"/>
                            </a:lnTo>
                            <a:lnTo>
                              <a:pt x="143" y="425"/>
                            </a:lnTo>
                            <a:lnTo>
                              <a:pt x="139" y="420"/>
                            </a:lnTo>
                            <a:lnTo>
                              <a:pt x="139" y="416"/>
                            </a:lnTo>
                            <a:lnTo>
                              <a:pt x="134" y="416"/>
                            </a:lnTo>
                            <a:lnTo>
                              <a:pt x="130" y="416"/>
                            </a:lnTo>
                            <a:lnTo>
                              <a:pt x="125" y="412"/>
                            </a:lnTo>
                            <a:lnTo>
                              <a:pt x="125" y="407"/>
                            </a:lnTo>
                            <a:lnTo>
                              <a:pt x="121" y="407"/>
                            </a:lnTo>
                            <a:lnTo>
                              <a:pt x="116" y="403"/>
                            </a:lnTo>
                            <a:lnTo>
                              <a:pt x="112" y="403"/>
                            </a:lnTo>
                            <a:lnTo>
                              <a:pt x="107" y="403"/>
                            </a:lnTo>
                            <a:lnTo>
                              <a:pt x="107" y="399"/>
                            </a:lnTo>
                            <a:lnTo>
                              <a:pt x="103" y="399"/>
                            </a:lnTo>
                            <a:lnTo>
                              <a:pt x="98" y="394"/>
                            </a:lnTo>
                            <a:lnTo>
                              <a:pt x="94" y="394"/>
                            </a:lnTo>
                            <a:lnTo>
                              <a:pt x="89" y="399"/>
                            </a:lnTo>
                            <a:lnTo>
                              <a:pt x="85" y="399"/>
                            </a:lnTo>
                            <a:lnTo>
                              <a:pt x="80" y="399"/>
                            </a:lnTo>
                            <a:lnTo>
                              <a:pt x="76" y="394"/>
                            </a:lnTo>
                            <a:lnTo>
                              <a:pt x="71" y="394"/>
                            </a:lnTo>
                            <a:lnTo>
                              <a:pt x="71" y="390"/>
                            </a:lnTo>
                            <a:lnTo>
                              <a:pt x="71" y="386"/>
                            </a:lnTo>
                            <a:lnTo>
                              <a:pt x="67" y="386"/>
                            </a:lnTo>
                            <a:lnTo>
                              <a:pt x="67" y="381"/>
                            </a:lnTo>
                            <a:lnTo>
                              <a:pt x="62" y="381"/>
                            </a:lnTo>
                            <a:lnTo>
                              <a:pt x="62" y="377"/>
                            </a:lnTo>
                            <a:lnTo>
                              <a:pt x="58" y="373"/>
                            </a:lnTo>
                            <a:lnTo>
                              <a:pt x="53" y="373"/>
                            </a:lnTo>
                            <a:lnTo>
                              <a:pt x="53" y="368"/>
                            </a:lnTo>
                            <a:lnTo>
                              <a:pt x="49" y="368"/>
                            </a:lnTo>
                            <a:lnTo>
                              <a:pt x="44" y="368"/>
                            </a:lnTo>
                            <a:lnTo>
                              <a:pt x="44" y="364"/>
                            </a:lnTo>
                            <a:lnTo>
                              <a:pt x="40" y="364"/>
                            </a:lnTo>
                            <a:lnTo>
                              <a:pt x="35" y="364"/>
                            </a:lnTo>
                            <a:lnTo>
                              <a:pt x="31" y="364"/>
                            </a:lnTo>
                            <a:lnTo>
                              <a:pt x="31" y="360"/>
                            </a:lnTo>
                            <a:lnTo>
                              <a:pt x="27" y="355"/>
                            </a:lnTo>
                            <a:lnTo>
                              <a:pt x="27" y="351"/>
                            </a:lnTo>
                            <a:lnTo>
                              <a:pt x="31" y="342"/>
                            </a:lnTo>
                            <a:lnTo>
                              <a:pt x="31" y="338"/>
                            </a:lnTo>
                            <a:lnTo>
                              <a:pt x="31" y="334"/>
                            </a:lnTo>
                            <a:lnTo>
                              <a:pt x="31" y="329"/>
                            </a:lnTo>
                            <a:lnTo>
                              <a:pt x="31" y="325"/>
                            </a:lnTo>
                            <a:lnTo>
                              <a:pt x="27" y="325"/>
                            </a:lnTo>
                            <a:lnTo>
                              <a:pt x="27" y="321"/>
                            </a:lnTo>
                            <a:lnTo>
                              <a:pt x="22" y="316"/>
                            </a:lnTo>
                            <a:lnTo>
                              <a:pt x="22" y="312"/>
                            </a:lnTo>
                            <a:lnTo>
                              <a:pt x="22" y="308"/>
                            </a:lnTo>
                            <a:lnTo>
                              <a:pt x="22" y="303"/>
                            </a:lnTo>
                            <a:lnTo>
                              <a:pt x="22" y="299"/>
                            </a:lnTo>
                            <a:lnTo>
                              <a:pt x="22" y="295"/>
                            </a:lnTo>
                            <a:lnTo>
                              <a:pt x="18" y="290"/>
                            </a:lnTo>
                            <a:lnTo>
                              <a:pt x="13" y="286"/>
                            </a:lnTo>
                            <a:lnTo>
                              <a:pt x="9" y="282"/>
                            </a:lnTo>
                            <a:lnTo>
                              <a:pt x="9" y="277"/>
                            </a:lnTo>
                            <a:lnTo>
                              <a:pt x="13" y="277"/>
                            </a:lnTo>
                            <a:lnTo>
                              <a:pt x="13" y="273"/>
                            </a:lnTo>
                            <a:lnTo>
                              <a:pt x="13" y="269"/>
                            </a:lnTo>
                            <a:lnTo>
                              <a:pt x="18" y="269"/>
                            </a:lnTo>
                            <a:lnTo>
                              <a:pt x="18" y="264"/>
                            </a:lnTo>
                            <a:lnTo>
                              <a:pt x="18" y="260"/>
                            </a:lnTo>
                            <a:lnTo>
                              <a:pt x="22" y="260"/>
                            </a:lnTo>
                            <a:lnTo>
                              <a:pt x="22" y="256"/>
                            </a:lnTo>
                            <a:lnTo>
                              <a:pt x="22" y="251"/>
                            </a:lnTo>
                            <a:lnTo>
                              <a:pt x="22" y="247"/>
                            </a:lnTo>
                            <a:lnTo>
                              <a:pt x="18" y="243"/>
                            </a:lnTo>
                            <a:lnTo>
                              <a:pt x="13" y="243"/>
                            </a:lnTo>
                            <a:lnTo>
                              <a:pt x="9" y="238"/>
                            </a:lnTo>
                            <a:lnTo>
                              <a:pt x="4" y="234"/>
                            </a:lnTo>
                            <a:lnTo>
                              <a:pt x="0" y="234"/>
                            </a:lnTo>
                            <a:lnTo>
                              <a:pt x="0" y="230"/>
                            </a:lnTo>
                            <a:lnTo>
                              <a:pt x="0" y="225"/>
                            </a:lnTo>
                            <a:lnTo>
                              <a:pt x="0" y="221"/>
                            </a:lnTo>
                            <a:lnTo>
                              <a:pt x="0" y="217"/>
                            </a:lnTo>
                            <a:lnTo>
                              <a:pt x="0" y="212"/>
                            </a:lnTo>
                            <a:lnTo>
                              <a:pt x="4" y="212"/>
                            </a:lnTo>
                            <a:lnTo>
                              <a:pt x="4" y="208"/>
                            </a:lnTo>
                            <a:lnTo>
                              <a:pt x="4" y="204"/>
                            </a:lnTo>
                            <a:lnTo>
                              <a:pt x="4" y="199"/>
                            </a:lnTo>
                            <a:lnTo>
                              <a:pt x="9" y="195"/>
                            </a:lnTo>
                            <a:lnTo>
                              <a:pt x="9" y="190"/>
                            </a:lnTo>
                            <a:lnTo>
                              <a:pt x="13" y="186"/>
                            </a:lnTo>
                            <a:lnTo>
                              <a:pt x="13" y="182"/>
                            </a:lnTo>
                            <a:lnTo>
                              <a:pt x="18" y="182"/>
                            </a:lnTo>
                            <a:lnTo>
                              <a:pt x="18" y="177"/>
                            </a:lnTo>
                            <a:lnTo>
                              <a:pt x="22" y="173"/>
                            </a:lnTo>
                            <a:lnTo>
                              <a:pt x="22" y="169"/>
                            </a:lnTo>
                            <a:lnTo>
                              <a:pt x="22" y="164"/>
                            </a:lnTo>
                            <a:lnTo>
                              <a:pt x="27" y="164"/>
                            </a:lnTo>
                            <a:lnTo>
                              <a:pt x="27" y="160"/>
                            </a:lnTo>
                            <a:lnTo>
                              <a:pt x="27" y="156"/>
                            </a:lnTo>
                            <a:lnTo>
                              <a:pt x="31" y="156"/>
                            </a:lnTo>
                            <a:lnTo>
                              <a:pt x="31" y="151"/>
                            </a:lnTo>
                            <a:lnTo>
                              <a:pt x="35" y="147"/>
                            </a:lnTo>
                            <a:lnTo>
                              <a:pt x="35" y="143"/>
                            </a:lnTo>
                            <a:lnTo>
                              <a:pt x="35" y="138"/>
                            </a:lnTo>
                            <a:lnTo>
                              <a:pt x="40" y="134"/>
                            </a:lnTo>
                            <a:lnTo>
                              <a:pt x="40" y="130"/>
                            </a:lnTo>
                            <a:lnTo>
                              <a:pt x="40" y="125"/>
                            </a:lnTo>
                            <a:lnTo>
                              <a:pt x="40" y="121"/>
                            </a:lnTo>
                            <a:lnTo>
                              <a:pt x="40" y="117"/>
                            </a:lnTo>
                            <a:lnTo>
                              <a:pt x="40" y="112"/>
                            </a:lnTo>
                            <a:lnTo>
                              <a:pt x="40" y="108"/>
                            </a:lnTo>
                            <a:lnTo>
                              <a:pt x="40" y="104"/>
                            </a:lnTo>
                            <a:lnTo>
                              <a:pt x="40" y="99"/>
                            </a:lnTo>
                            <a:lnTo>
                              <a:pt x="40" y="95"/>
                            </a:lnTo>
                            <a:lnTo>
                              <a:pt x="40" y="91"/>
                            </a:lnTo>
                            <a:lnTo>
                              <a:pt x="40" y="86"/>
                            </a:lnTo>
                            <a:lnTo>
                              <a:pt x="40" y="82"/>
                            </a:lnTo>
                            <a:lnTo>
                              <a:pt x="35" y="82"/>
                            </a:lnTo>
                            <a:lnTo>
                              <a:pt x="35" y="73"/>
                            </a:lnTo>
                            <a:lnTo>
                              <a:pt x="31" y="69"/>
                            </a:lnTo>
                            <a:lnTo>
                              <a:pt x="31" y="65"/>
                            </a:lnTo>
                            <a:lnTo>
                              <a:pt x="27" y="60"/>
                            </a:lnTo>
                            <a:lnTo>
                              <a:pt x="22" y="60"/>
                            </a:lnTo>
                            <a:lnTo>
                              <a:pt x="18" y="52"/>
                            </a:lnTo>
                            <a:close/>
                          </a:path>
                        </a:pathLst>
                      </a:custGeom>
                      <a:solidFill>
                        <a:schemeClr val="accent6">
                          <a:lumMod val="40000"/>
                          <a:lumOff val="60000"/>
                        </a:schemeClr>
                      </a:solidFill>
                      <a:ln w="6350" algn="ctr">
                        <a:solidFill>
                          <a:srgbClr val="92D050"/>
                        </a:solidFill>
                        <a:round/>
                        <a:headEnd/>
                        <a:tailEnd/>
                      </a:ln>
                    </p:spPr>
                    <p:txBody>
                      <a:bodyPr/>
                      <a:lstStyle/>
                      <a:p>
                        <a:pPr algn="ctr"/>
                        <a:r>
                          <a:rPr lang="es-ES_tradnl" sz="900">
                            <a:solidFill>
                              <a:prstClr val="black"/>
                            </a:solidFill>
                            <a:latin typeface="Cambria"/>
                            <a:ea typeface="Times New Roman"/>
                            <a:cs typeface="Times New Roman"/>
                          </a:rPr>
                          <a:t> </a:t>
                        </a:r>
                        <a:endParaRPr lang="es-CO" sz="900">
                          <a:solidFill>
                            <a:prstClr val="black"/>
                          </a:solidFill>
                          <a:latin typeface="Cambria"/>
                          <a:ea typeface="MS Mincho"/>
                          <a:cs typeface="Times New Roman"/>
                        </a:endParaRPr>
                      </a:p>
                    </p:txBody>
                  </p:sp>
                  <p:sp>
                    <p:nvSpPr>
                      <p:cNvPr id="35" name="Freeform 95"/>
                      <p:cNvSpPr>
                        <a:spLocks/>
                      </p:cNvSpPr>
                      <p:nvPr/>
                    </p:nvSpPr>
                    <p:spPr bwMode="auto">
                      <a:xfrm>
                        <a:off x="3225853" y="992187"/>
                        <a:ext cx="627062" cy="660401"/>
                      </a:xfrm>
                      <a:custGeom>
                        <a:avLst/>
                        <a:gdLst>
                          <a:gd name="T0" fmla="*/ 2147483647 w 340"/>
                          <a:gd name="T1" fmla="*/ 2147483647 h 386"/>
                          <a:gd name="T2" fmla="*/ 2147483647 w 340"/>
                          <a:gd name="T3" fmla="*/ 2147483647 h 386"/>
                          <a:gd name="T4" fmla="*/ 2147483647 w 340"/>
                          <a:gd name="T5" fmla="*/ 2147483647 h 386"/>
                          <a:gd name="T6" fmla="*/ 2147483647 w 340"/>
                          <a:gd name="T7" fmla="*/ 2147483647 h 386"/>
                          <a:gd name="T8" fmla="*/ 2147483647 w 340"/>
                          <a:gd name="T9" fmla="*/ 2147483647 h 386"/>
                          <a:gd name="T10" fmla="*/ 2147483647 w 340"/>
                          <a:gd name="T11" fmla="*/ 2147483647 h 386"/>
                          <a:gd name="T12" fmla="*/ 2147483647 w 340"/>
                          <a:gd name="T13" fmla="*/ 2147483647 h 386"/>
                          <a:gd name="T14" fmla="*/ 2147483647 w 340"/>
                          <a:gd name="T15" fmla="*/ 0 h 386"/>
                          <a:gd name="T16" fmla="*/ 2147483647 w 340"/>
                          <a:gd name="T17" fmla="*/ 2147483647 h 386"/>
                          <a:gd name="T18" fmla="*/ 2147483647 w 340"/>
                          <a:gd name="T19" fmla="*/ 2147483647 h 386"/>
                          <a:gd name="T20" fmla="*/ 2147483647 w 340"/>
                          <a:gd name="T21" fmla="*/ 2147483647 h 386"/>
                          <a:gd name="T22" fmla="*/ 2147483647 w 340"/>
                          <a:gd name="T23" fmla="*/ 2147483647 h 386"/>
                          <a:gd name="T24" fmla="*/ 2147483647 w 340"/>
                          <a:gd name="T25" fmla="*/ 2147483647 h 386"/>
                          <a:gd name="T26" fmla="*/ 2147483647 w 340"/>
                          <a:gd name="T27" fmla="*/ 2147483647 h 386"/>
                          <a:gd name="T28" fmla="*/ 2147483647 w 340"/>
                          <a:gd name="T29" fmla="*/ 2147483647 h 386"/>
                          <a:gd name="T30" fmla="*/ 2147483647 w 340"/>
                          <a:gd name="T31" fmla="*/ 2147483647 h 386"/>
                          <a:gd name="T32" fmla="*/ 2147483647 w 340"/>
                          <a:gd name="T33" fmla="*/ 2147483647 h 386"/>
                          <a:gd name="T34" fmla="*/ 2147483647 w 340"/>
                          <a:gd name="T35" fmla="*/ 2147483647 h 386"/>
                          <a:gd name="T36" fmla="*/ 2147483647 w 340"/>
                          <a:gd name="T37" fmla="*/ 2147483647 h 386"/>
                          <a:gd name="T38" fmla="*/ 2147483647 w 340"/>
                          <a:gd name="T39" fmla="*/ 2147483647 h 386"/>
                          <a:gd name="T40" fmla="*/ 2147483647 w 340"/>
                          <a:gd name="T41" fmla="*/ 2147483647 h 386"/>
                          <a:gd name="T42" fmla="*/ 2147483647 w 340"/>
                          <a:gd name="T43" fmla="*/ 2147483647 h 386"/>
                          <a:gd name="T44" fmla="*/ 2147483647 w 340"/>
                          <a:gd name="T45" fmla="*/ 2147483647 h 386"/>
                          <a:gd name="T46" fmla="*/ 2147483647 w 340"/>
                          <a:gd name="T47" fmla="*/ 2147483647 h 386"/>
                          <a:gd name="T48" fmla="*/ 2147483647 w 340"/>
                          <a:gd name="T49" fmla="*/ 2147483647 h 386"/>
                          <a:gd name="T50" fmla="*/ 2147483647 w 340"/>
                          <a:gd name="T51" fmla="*/ 2147483647 h 386"/>
                          <a:gd name="T52" fmla="*/ 2147483647 w 340"/>
                          <a:gd name="T53" fmla="*/ 2147483647 h 386"/>
                          <a:gd name="T54" fmla="*/ 2147483647 w 340"/>
                          <a:gd name="T55" fmla="*/ 2147483647 h 386"/>
                          <a:gd name="T56" fmla="*/ 2147483647 w 340"/>
                          <a:gd name="T57" fmla="*/ 2147483647 h 386"/>
                          <a:gd name="T58" fmla="*/ 2147483647 w 340"/>
                          <a:gd name="T59" fmla="*/ 2147483647 h 386"/>
                          <a:gd name="T60" fmla="*/ 2147483647 w 340"/>
                          <a:gd name="T61" fmla="*/ 2147483647 h 386"/>
                          <a:gd name="T62" fmla="*/ 2147483647 w 340"/>
                          <a:gd name="T63" fmla="*/ 2147483647 h 386"/>
                          <a:gd name="T64" fmla="*/ 2147483647 w 340"/>
                          <a:gd name="T65" fmla="*/ 2147483647 h 386"/>
                          <a:gd name="T66" fmla="*/ 2147483647 w 340"/>
                          <a:gd name="T67" fmla="*/ 2147483647 h 386"/>
                          <a:gd name="T68" fmla="*/ 2147483647 w 340"/>
                          <a:gd name="T69" fmla="*/ 2147483647 h 386"/>
                          <a:gd name="T70" fmla="*/ 2147483647 w 340"/>
                          <a:gd name="T71" fmla="*/ 2147483647 h 386"/>
                          <a:gd name="T72" fmla="*/ 2147483647 w 340"/>
                          <a:gd name="T73" fmla="*/ 2147483647 h 386"/>
                          <a:gd name="T74" fmla="*/ 2147483647 w 340"/>
                          <a:gd name="T75" fmla="*/ 2147483647 h 386"/>
                          <a:gd name="T76" fmla="*/ 2147483647 w 340"/>
                          <a:gd name="T77" fmla="*/ 2147483647 h 386"/>
                          <a:gd name="T78" fmla="*/ 2147483647 w 340"/>
                          <a:gd name="T79" fmla="*/ 2147483647 h 386"/>
                          <a:gd name="T80" fmla="*/ 2147483647 w 340"/>
                          <a:gd name="T81" fmla="*/ 2147483647 h 386"/>
                          <a:gd name="T82" fmla="*/ 2147483647 w 340"/>
                          <a:gd name="T83" fmla="*/ 2147483647 h 386"/>
                          <a:gd name="T84" fmla="*/ 2147483647 w 340"/>
                          <a:gd name="T85" fmla="*/ 2147483647 h 386"/>
                          <a:gd name="T86" fmla="*/ 2147483647 w 340"/>
                          <a:gd name="T87" fmla="*/ 2147483647 h 386"/>
                          <a:gd name="T88" fmla="*/ 2147483647 w 340"/>
                          <a:gd name="T89" fmla="*/ 2147483647 h 386"/>
                          <a:gd name="T90" fmla="*/ 2147483647 w 340"/>
                          <a:gd name="T91" fmla="*/ 2147483647 h 386"/>
                          <a:gd name="T92" fmla="*/ 2147483647 w 340"/>
                          <a:gd name="T93" fmla="*/ 2147483647 h 386"/>
                          <a:gd name="T94" fmla="*/ 2147483647 w 340"/>
                          <a:gd name="T95" fmla="*/ 2147483647 h 386"/>
                          <a:gd name="T96" fmla="*/ 0 w 340"/>
                          <a:gd name="T97" fmla="*/ 2147483647 h 386"/>
                          <a:gd name="T98" fmla="*/ 0 w 340"/>
                          <a:gd name="T99" fmla="*/ 2147483647 h 386"/>
                          <a:gd name="T100" fmla="*/ 2147483647 w 340"/>
                          <a:gd name="T101" fmla="*/ 2147483647 h 386"/>
                          <a:gd name="T102" fmla="*/ 2147483647 w 340"/>
                          <a:gd name="T103" fmla="*/ 2147483647 h 386"/>
                          <a:gd name="T104" fmla="*/ 2147483647 w 340"/>
                          <a:gd name="T105" fmla="*/ 2147483647 h 386"/>
                          <a:gd name="T106" fmla="*/ 2147483647 w 340"/>
                          <a:gd name="T107" fmla="*/ 2147483647 h 386"/>
                          <a:gd name="T108" fmla="*/ 2147483647 w 340"/>
                          <a:gd name="T109" fmla="*/ 2147483647 h 386"/>
                          <a:gd name="T110" fmla="*/ 2147483647 w 340"/>
                          <a:gd name="T111" fmla="*/ 2147483647 h 386"/>
                          <a:gd name="T112" fmla="*/ 2147483647 w 340"/>
                          <a:gd name="T113" fmla="*/ 2147483647 h 386"/>
                          <a:gd name="T114" fmla="*/ 2147483647 w 340"/>
                          <a:gd name="T115" fmla="*/ 2147483647 h 386"/>
                          <a:gd name="T116" fmla="*/ 2147483647 w 340"/>
                          <a:gd name="T117" fmla="*/ 2147483647 h 386"/>
                          <a:gd name="T118" fmla="*/ 2147483647 w 340"/>
                          <a:gd name="T119" fmla="*/ 2147483647 h 386"/>
                          <a:gd name="T120" fmla="*/ 2147483647 w 340"/>
                          <a:gd name="T121" fmla="*/ 2147483647 h 3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0"/>
                          <a:gd name="T184" fmla="*/ 0 h 386"/>
                          <a:gd name="T185" fmla="*/ 340 w 340"/>
                          <a:gd name="T186" fmla="*/ 386 h 3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0" h="386">
                            <a:moveTo>
                              <a:pt x="13" y="100"/>
                            </a:moveTo>
                            <a:lnTo>
                              <a:pt x="18" y="100"/>
                            </a:lnTo>
                            <a:lnTo>
                              <a:pt x="18" y="95"/>
                            </a:lnTo>
                            <a:lnTo>
                              <a:pt x="22" y="95"/>
                            </a:lnTo>
                            <a:lnTo>
                              <a:pt x="27" y="91"/>
                            </a:lnTo>
                            <a:lnTo>
                              <a:pt x="31" y="91"/>
                            </a:lnTo>
                            <a:lnTo>
                              <a:pt x="36" y="87"/>
                            </a:lnTo>
                            <a:lnTo>
                              <a:pt x="36" y="82"/>
                            </a:lnTo>
                            <a:lnTo>
                              <a:pt x="40" y="78"/>
                            </a:lnTo>
                            <a:lnTo>
                              <a:pt x="45" y="74"/>
                            </a:lnTo>
                            <a:lnTo>
                              <a:pt x="49" y="69"/>
                            </a:lnTo>
                            <a:lnTo>
                              <a:pt x="49" y="65"/>
                            </a:lnTo>
                            <a:lnTo>
                              <a:pt x="54" y="65"/>
                            </a:lnTo>
                            <a:lnTo>
                              <a:pt x="54" y="61"/>
                            </a:lnTo>
                            <a:lnTo>
                              <a:pt x="58" y="61"/>
                            </a:lnTo>
                            <a:lnTo>
                              <a:pt x="58" y="56"/>
                            </a:lnTo>
                            <a:lnTo>
                              <a:pt x="58" y="52"/>
                            </a:lnTo>
                            <a:lnTo>
                              <a:pt x="63" y="48"/>
                            </a:lnTo>
                            <a:lnTo>
                              <a:pt x="63" y="43"/>
                            </a:lnTo>
                            <a:lnTo>
                              <a:pt x="63" y="39"/>
                            </a:lnTo>
                            <a:lnTo>
                              <a:pt x="63" y="35"/>
                            </a:lnTo>
                            <a:lnTo>
                              <a:pt x="67" y="35"/>
                            </a:lnTo>
                            <a:lnTo>
                              <a:pt x="67" y="30"/>
                            </a:lnTo>
                            <a:lnTo>
                              <a:pt x="72" y="30"/>
                            </a:lnTo>
                            <a:lnTo>
                              <a:pt x="72" y="26"/>
                            </a:lnTo>
                            <a:lnTo>
                              <a:pt x="76" y="22"/>
                            </a:lnTo>
                            <a:lnTo>
                              <a:pt x="76" y="17"/>
                            </a:lnTo>
                            <a:lnTo>
                              <a:pt x="80" y="17"/>
                            </a:lnTo>
                            <a:lnTo>
                              <a:pt x="85" y="17"/>
                            </a:lnTo>
                            <a:lnTo>
                              <a:pt x="89" y="13"/>
                            </a:lnTo>
                            <a:lnTo>
                              <a:pt x="98" y="9"/>
                            </a:lnTo>
                            <a:lnTo>
                              <a:pt x="103" y="9"/>
                            </a:lnTo>
                            <a:lnTo>
                              <a:pt x="107" y="9"/>
                            </a:lnTo>
                            <a:lnTo>
                              <a:pt x="112" y="4"/>
                            </a:lnTo>
                            <a:lnTo>
                              <a:pt x="116" y="4"/>
                            </a:lnTo>
                            <a:lnTo>
                              <a:pt x="121" y="4"/>
                            </a:lnTo>
                            <a:lnTo>
                              <a:pt x="125" y="4"/>
                            </a:lnTo>
                            <a:lnTo>
                              <a:pt x="125" y="0"/>
                            </a:lnTo>
                            <a:lnTo>
                              <a:pt x="130" y="0"/>
                            </a:lnTo>
                            <a:lnTo>
                              <a:pt x="134" y="0"/>
                            </a:lnTo>
                            <a:lnTo>
                              <a:pt x="139" y="0"/>
                            </a:lnTo>
                            <a:lnTo>
                              <a:pt x="139" y="4"/>
                            </a:lnTo>
                            <a:lnTo>
                              <a:pt x="134" y="4"/>
                            </a:lnTo>
                            <a:lnTo>
                              <a:pt x="134" y="9"/>
                            </a:lnTo>
                            <a:lnTo>
                              <a:pt x="139" y="9"/>
                            </a:lnTo>
                            <a:lnTo>
                              <a:pt x="139" y="4"/>
                            </a:lnTo>
                            <a:lnTo>
                              <a:pt x="143" y="4"/>
                            </a:lnTo>
                            <a:lnTo>
                              <a:pt x="148" y="4"/>
                            </a:lnTo>
                            <a:lnTo>
                              <a:pt x="152" y="4"/>
                            </a:lnTo>
                            <a:lnTo>
                              <a:pt x="157" y="4"/>
                            </a:lnTo>
                            <a:lnTo>
                              <a:pt x="157" y="9"/>
                            </a:lnTo>
                            <a:lnTo>
                              <a:pt x="161" y="9"/>
                            </a:lnTo>
                            <a:lnTo>
                              <a:pt x="161" y="13"/>
                            </a:lnTo>
                            <a:lnTo>
                              <a:pt x="166" y="17"/>
                            </a:lnTo>
                            <a:lnTo>
                              <a:pt x="170" y="17"/>
                            </a:lnTo>
                            <a:lnTo>
                              <a:pt x="175" y="17"/>
                            </a:lnTo>
                            <a:lnTo>
                              <a:pt x="179" y="17"/>
                            </a:lnTo>
                            <a:lnTo>
                              <a:pt x="179" y="22"/>
                            </a:lnTo>
                            <a:lnTo>
                              <a:pt x="184" y="22"/>
                            </a:lnTo>
                            <a:lnTo>
                              <a:pt x="184" y="26"/>
                            </a:lnTo>
                            <a:lnTo>
                              <a:pt x="188" y="26"/>
                            </a:lnTo>
                            <a:lnTo>
                              <a:pt x="193" y="30"/>
                            </a:lnTo>
                            <a:lnTo>
                              <a:pt x="197" y="30"/>
                            </a:lnTo>
                            <a:lnTo>
                              <a:pt x="202" y="30"/>
                            </a:lnTo>
                            <a:lnTo>
                              <a:pt x="202" y="35"/>
                            </a:lnTo>
                            <a:lnTo>
                              <a:pt x="206" y="35"/>
                            </a:lnTo>
                            <a:lnTo>
                              <a:pt x="206" y="39"/>
                            </a:lnTo>
                            <a:lnTo>
                              <a:pt x="210" y="43"/>
                            </a:lnTo>
                            <a:lnTo>
                              <a:pt x="210" y="48"/>
                            </a:lnTo>
                            <a:lnTo>
                              <a:pt x="215" y="48"/>
                            </a:lnTo>
                            <a:lnTo>
                              <a:pt x="219" y="48"/>
                            </a:lnTo>
                            <a:lnTo>
                              <a:pt x="219" y="52"/>
                            </a:lnTo>
                            <a:lnTo>
                              <a:pt x="224" y="52"/>
                            </a:lnTo>
                            <a:lnTo>
                              <a:pt x="228" y="56"/>
                            </a:lnTo>
                            <a:lnTo>
                              <a:pt x="228" y="61"/>
                            </a:lnTo>
                            <a:lnTo>
                              <a:pt x="233" y="65"/>
                            </a:lnTo>
                            <a:lnTo>
                              <a:pt x="237" y="65"/>
                            </a:lnTo>
                            <a:lnTo>
                              <a:pt x="242" y="65"/>
                            </a:lnTo>
                            <a:lnTo>
                              <a:pt x="246" y="69"/>
                            </a:lnTo>
                            <a:lnTo>
                              <a:pt x="251" y="74"/>
                            </a:lnTo>
                            <a:lnTo>
                              <a:pt x="251" y="78"/>
                            </a:lnTo>
                            <a:lnTo>
                              <a:pt x="251" y="82"/>
                            </a:lnTo>
                            <a:lnTo>
                              <a:pt x="255" y="82"/>
                            </a:lnTo>
                            <a:lnTo>
                              <a:pt x="255" y="87"/>
                            </a:lnTo>
                            <a:lnTo>
                              <a:pt x="255" y="91"/>
                            </a:lnTo>
                            <a:lnTo>
                              <a:pt x="255" y="95"/>
                            </a:lnTo>
                            <a:lnTo>
                              <a:pt x="251" y="95"/>
                            </a:lnTo>
                            <a:lnTo>
                              <a:pt x="251" y="100"/>
                            </a:lnTo>
                            <a:lnTo>
                              <a:pt x="246" y="100"/>
                            </a:lnTo>
                            <a:lnTo>
                              <a:pt x="242" y="100"/>
                            </a:lnTo>
                            <a:lnTo>
                              <a:pt x="237" y="104"/>
                            </a:lnTo>
                            <a:lnTo>
                              <a:pt x="233" y="104"/>
                            </a:lnTo>
                            <a:lnTo>
                              <a:pt x="228" y="104"/>
                            </a:lnTo>
                            <a:lnTo>
                              <a:pt x="228" y="108"/>
                            </a:lnTo>
                            <a:lnTo>
                              <a:pt x="224" y="108"/>
                            </a:lnTo>
                            <a:lnTo>
                              <a:pt x="219" y="108"/>
                            </a:lnTo>
                            <a:lnTo>
                              <a:pt x="219" y="113"/>
                            </a:lnTo>
                            <a:lnTo>
                              <a:pt x="215" y="113"/>
                            </a:lnTo>
                            <a:lnTo>
                              <a:pt x="215" y="117"/>
                            </a:lnTo>
                            <a:lnTo>
                              <a:pt x="219" y="117"/>
                            </a:lnTo>
                            <a:lnTo>
                              <a:pt x="219" y="121"/>
                            </a:lnTo>
                            <a:lnTo>
                              <a:pt x="224" y="121"/>
                            </a:lnTo>
                            <a:lnTo>
                              <a:pt x="224" y="126"/>
                            </a:lnTo>
                            <a:lnTo>
                              <a:pt x="228" y="126"/>
                            </a:lnTo>
                            <a:lnTo>
                              <a:pt x="228" y="130"/>
                            </a:lnTo>
                            <a:lnTo>
                              <a:pt x="228" y="134"/>
                            </a:lnTo>
                            <a:lnTo>
                              <a:pt x="224" y="134"/>
                            </a:lnTo>
                            <a:lnTo>
                              <a:pt x="228" y="139"/>
                            </a:lnTo>
                            <a:lnTo>
                              <a:pt x="224" y="143"/>
                            </a:lnTo>
                            <a:lnTo>
                              <a:pt x="228" y="147"/>
                            </a:lnTo>
                            <a:lnTo>
                              <a:pt x="228" y="152"/>
                            </a:lnTo>
                            <a:lnTo>
                              <a:pt x="228" y="156"/>
                            </a:lnTo>
                            <a:lnTo>
                              <a:pt x="228" y="160"/>
                            </a:lnTo>
                            <a:lnTo>
                              <a:pt x="228" y="165"/>
                            </a:lnTo>
                            <a:lnTo>
                              <a:pt x="228" y="169"/>
                            </a:lnTo>
                            <a:lnTo>
                              <a:pt x="228" y="173"/>
                            </a:lnTo>
                            <a:lnTo>
                              <a:pt x="233" y="173"/>
                            </a:lnTo>
                            <a:lnTo>
                              <a:pt x="237" y="173"/>
                            </a:lnTo>
                            <a:lnTo>
                              <a:pt x="242" y="173"/>
                            </a:lnTo>
                            <a:lnTo>
                              <a:pt x="246" y="173"/>
                            </a:lnTo>
                            <a:lnTo>
                              <a:pt x="251" y="173"/>
                            </a:lnTo>
                            <a:lnTo>
                              <a:pt x="251" y="178"/>
                            </a:lnTo>
                            <a:lnTo>
                              <a:pt x="255" y="178"/>
                            </a:lnTo>
                            <a:lnTo>
                              <a:pt x="255" y="182"/>
                            </a:lnTo>
                            <a:lnTo>
                              <a:pt x="255" y="186"/>
                            </a:lnTo>
                            <a:lnTo>
                              <a:pt x="260" y="186"/>
                            </a:lnTo>
                            <a:lnTo>
                              <a:pt x="260" y="191"/>
                            </a:lnTo>
                            <a:lnTo>
                              <a:pt x="264" y="191"/>
                            </a:lnTo>
                            <a:lnTo>
                              <a:pt x="269" y="191"/>
                            </a:lnTo>
                            <a:lnTo>
                              <a:pt x="269" y="186"/>
                            </a:lnTo>
                            <a:lnTo>
                              <a:pt x="273" y="186"/>
                            </a:lnTo>
                            <a:lnTo>
                              <a:pt x="273" y="182"/>
                            </a:lnTo>
                            <a:lnTo>
                              <a:pt x="278" y="182"/>
                            </a:lnTo>
                            <a:lnTo>
                              <a:pt x="282" y="182"/>
                            </a:lnTo>
                            <a:lnTo>
                              <a:pt x="287" y="182"/>
                            </a:lnTo>
                            <a:lnTo>
                              <a:pt x="291" y="178"/>
                            </a:lnTo>
                            <a:lnTo>
                              <a:pt x="296" y="178"/>
                            </a:lnTo>
                            <a:lnTo>
                              <a:pt x="300" y="178"/>
                            </a:lnTo>
                            <a:lnTo>
                              <a:pt x="305" y="178"/>
                            </a:lnTo>
                            <a:lnTo>
                              <a:pt x="305" y="182"/>
                            </a:lnTo>
                            <a:lnTo>
                              <a:pt x="309" y="182"/>
                            </a:lnTo>
                            <a:lnTo>
                              <a:pt x="314" y="182"/>
                            </a:lnTo>
                            <a:lnTo>
                              <a:pt x="314" y="186"/>
                            </a:lnTo>
                            <a:lnTo>
                              <a:pt x="318" y="186"/>
                            </a:lnTo>
                            <a:lnTo>
                              <a:pt x="323" y="191"/>
                            </a:lnTo>
                            <a:lnTo>
                              <a:pt x="327" y="195"/>
                            </a:lnTo>
                            <a:lnTo>
                              <a:pt x="332" y="199"/>
                            </a:lnTo>
                            <a:lnTo>
                              <a:pt x="332" y="204"/>
                            </a:lnTo>
                            <a:lnTo>
                              <a:pt x="332" y="208"/>
                            </a:lnTo>
                            <a:lnTo>
                              <a:pt x="336" y="208"/>
                            </a:lnTo>
                            <a:lnTo>
                              <a:pt x="336" y="213"/>
                            </a:lnTo>
                            <a:lnTo>
                              <a:pt x="336" y="217"/>
                            </a:lnTo>
                            <a:lnTo>
                              <a:pt x="340" y="217"/>
                            </a:lnTo>
                            <a:lnTo>
                              <a:pt x="336" y="217"/>
                            </a:lnTo>
                            <a:lnTo>
                              <a:pt x="336" y="221"/>
                            </a:lnTo>
                            <a:lnTo>
                              <a:pt x="332" y="221"/>
                            </a:lnTo>
                            <a:lnTo>
                              <a:pt x="332" y="226"/>
                            </a:lnTo>
                            <a:lnTo>
                              <a:pt x="327" y="230"/>
                            </a:lnTo>
                            <a:lnTo>
                              <a:pt x="323" y="230"/>
                            </a:lnTo>
                            <a:lnTo>
                              <a:pt x="323" y="234"/>
                            </a:lnTo>
                            <a:lnTo>
                              <a:pt x="318" y="234"/>
                            </a:lnTo>
                            <a:lnTo>
                              <a:pt x="318" y="239"/>
                            </a:lnTo>
                            <a:lnTo>
                              <a:pt x="314" y="239"/>
                            </a:lnTo>
                            <a:lnTo>
                              <a:pt x="314" y="243"/>
                            </a:lnTo>
                            <a:lnTo>
                              <a:pt x="309" y="247"/>
                            </a:lnTo>
                            <a:lnTo>
                              <a:pt x="309" y="252"/>
                            </a:lnTo>
                            <a:lnTo>
                              <a:pt x="305" y="252"/>
                            </a:lnTo>
                            <a:lnTo>
                              <a:pt x="305" y="256"/>
                            </a:lnTo>
                            <a:lnTo>
                              <a:pt x="300" y="256"/>
                            </a:lnTo>
                            <a:lnTo>
                              <a:pt x="296" y="256"/>
                            </a:lnTo>
                            <a:lnTo>
                              <a:pt x="291" y="256"/>
                            </a:lnTo>
                            <a:lnTo>
                              <a:pt x="287" y="256"/>
                            </a:lnTo>
                            <a:lnTo>
                              <a:pt x="282" y="256"/>
                            </a:lnTo>
                            <a:lnTo>
                              <a:pt x="282" y="260"/>
                            </a:lnTo>
                            <a:lnTo>
                              <a:pt x="278" y="260"/>
                            </a:lnTo>
                            <a:lnTo>
                              <a:pt x="273" y="260"/>
                            </a:lnTo>
                            <a:lnTo>
                              <a:pt x="269" y="260"/>
                            </a:lnTo>
                            <a:lnTo>
                              <a:pt x="264" y="260"/>
                            </a:lnTo>
                            <a:lnTo>
                              <a:pt x="260" y="256"/>
                            </a:lnTo>
                            <a:lnTo>
                              <a:pt x="255" y="256"/>
                            </a:lnTo>
                            <a:lnTo>
                              <a:pt x="251" y="256"/>
                            </a:lnTo>
                            <a:lnTo>
                              <a:pt x="246" y="260"/>
                            </a:lnTo>
                            <a:lnTo>
                              <a:pt x="242" y="260"/>
                            </a:lnTo>
                            <a:lnTo>
                              <a:pt x="242" y="265"/>
                            </a:lnTo>
                            <a:lnTo>
                              <a:pt x="242" y="269"/>
                            </a:lnTo>
                            <a:lnTo>
                              <a:pt x="237" y="269"/>
                            </a:lnTo>
                            <a:lnTo>
                              <a:pt x="237" y="273"/>
                            </a:lnTo>
                            <a:lnTo>
                              <a:pt x="233" y="273"/>
                            </a:lnTo>
                            <a:lnTo>
                              <a:pt x="233" y="278"/>
                            </a:lnTo>
                            <a:lnTo>
                              <a:pt x="228" y="278"/>
                            </a:lnTo>
                            <a:lnTo>
                              <a:pt x="224" y="282"/>
                            </a:lnTo>
                            <a:lnTo>
                              <a:pt x="224" y="286"/>
                            </a:lnTo>
                            <a:lnTo>
                              <a:pt x="224" y="291"/>
                            </a:lnTo>
                            <a:lnTo>
                              <a:pt x="219" y="291"/>
                            </a:lnTo>
                            <a:lnTo>
                              <a:pt x="215" y="295"/>
                            </a:lnTo>
                            <a:lnTo>
                              <a:pt x="210" y="295"/>
                            </a:lnTo>
                            <a:lnTo>
                              <a:pt x="206" y="295"/>
                            </a:lnTo>
                            <a:lnTo>
                              <a:pt x="202" y="299"/>
                            </a:lnTo>
                            <a:lnTo>
                              <a:pt x="202" y="304"/>
                            </a:lnTo>
                            <a:lnTo>
                              <a:pt x="202" y="308"/>
                            </a:lnTo>
                            <a:lnTo>
                              <a:pt x="197" y="308"/>
                            </a:lnTo>
                            <a:lnTo>
                              <a:pt x="197" y="312"/>
                            </a:lnTo>
                            <a:lnTo>
                              <a:pt x="197" y="317"/>
                            </a:lnTo>
                            <a:lnTo>
                              <a:pt x="193" y="317"/>
                            </a:lnTo>
                            <a:lnTo>
                              <a:pt x="188" y="317"/>
                            </a:lnTo>
                            <a:lnTo>
                              <a:pt x="184" y="317"/>
                            </a:lnTo>
                            <a:lnTo>
                              <a:pt x="179" y="317"/>
                            </a:lnTo>
                            <a:lnTo>
                              <a:pt x="175" y="317"/>
                            </a:lnTo>
                            <a:lnTo>
                              <a:pt x="170" y="317"/>
                            </a:lnTo>
                            <a:lnTo>
                              <a:pt x="166" y="321"/>
                            </a:lnTo>
                            <a:lnTo>
                              <a:pt x="166" y="325"/>
                            </a:lnTo>
                            <a:lnTo>
                              <a:pt x="161" y="325"/>
                            </a:lnTo>
                            <a:lnTo>
                              <a:pt x="161" y="330"/>
                            </a:lnTo>
                            <a:lnTo>
                              <a:pt x="161" y="334"/>
                            </a:lnTo>
                            <a:lnTo>
                              <a:pt x="157" y="334"/>
                            </a:lnTo>
                            <a:lnTo>
                              <a:pt x="157" y="338"/>
                            </a:lnTo>
                            <a:lnTo>
                              <a:pt x="157" y="343"/>
                            </a:lnTo>
                            <a:lnTo>
                              <a:pt x="152" y="347"/>
                            </a:lnTo>
                            <a:lnTo>
                              <a:pt x="148" y="351"/>
                            </a:lnTo>
                            <a:lnTo>
                              <a:pt x="148" y="360"/>
                            </a:lnTo>
                            <a:lnTo>
                              <a:pt x="143" y="360"/>
                            </a:lnTo>
                            <a:lnTo>
                              <a:pt x="143" y="364"/>
                            </a:lnTo>
                            <a:lnTo>
                              <a:pt x="139" y="369"/>
                            </a:lnTo>
                            <a:lnTo>
                              <a:pt x="139" y="373"/>
                            </a:lnTo>
                            <a:lnTo>
                              <a:pt x="134" y="377"/>
                            </a:lnTo>
                            <a:lnTo>
                              <a:pt x="130" y="382"/>
                            </a:lnTo>
                            <a:lnTo>
                              <a:pt x="125" y="386"/>
                            </a:lnTo>
                            <a:lnTo>
                              <a:pt x="121" y="386"/>
                            </a:lnTo>
                            <a:lnTo>
                              <a:pt x="107" y="386"/>
                            </a:lnTo>
                            <a:lnTo>
                              <a:pt x="98" y="386"/>
                            </a:lnTo>
                            <a:lnTo>
                              <a:pt x="36" y="386"/>
                            </a:lnTo>
                            <a:lnTo>
                              <a:pt x="27" y="382"/>
                            </a:lnTo>
                            <a:lnTo>
                              <a:pt x="22" y="377"/>
                            </a:lnTo>
                            <a:lnTo>
                              <a:pt x="18" y="373"/>
                            </a:lnTo>
                            <a:lnTo>
                              <a:pt x="13" y="369"/>
                            </a:lnTo>
                            <a:lnTo>
                              <a:pt x="9" y="364"/>
                            </a:lnTo>
                            <a:lnTo>
                              <a:pt x="9" y="360"/>
                            </a:lnTo>
                            <a:lnTo>
                              <a:pt x="4" y="356"/>
                            </a:lnTo>
                            <a:lnTo>
                              <a:pt x="4" y="351"/>
                            </a:lnTo>
                            <a:lnTo>
                              <a:pt x="4" y="347"/>
                            </a:lnTo>
                            <a:lnTo>
                              <a:pt x="0" y="343"/>
                            </a:lnTo>
                            <a:lnTo>
                              <a:pt x="0" y="338"/>
                            </a:lnTo>
                            <a:lnTo>
                              <a:pt x="0" y="334"/>
                            </a:lnTo>
                            <a:lnTo>
                              <a:pt x="0" y="330"/>
                            </a:lnTo>
                            <a:lnTo>
                              <a:pt x="0" y="325"/>
                            </a:lnTo>
                            <a:lnTo>
                              <a:pt x="0" y="321"/>
                            </a:lnTo>
                            <a:lnTo>
                              <a:pt x="0" y="317"/>
                            </a:lnTo>
                            <a:lnTo>
                              <a:pt x="0" y="312"/>
                            </a:lnTo>
                            <a:lnTo>
                              <a:pt x="0" y="308"/>
                            </a:lnTo>
                            <a:lnTo>
                              <a:pt x="0" y="304"/>
                            </a:lnTo>
                            <a:lnTo>
                              <a:pt x="0" y="299"/>
                            </a:lnTo>
                            <a:lnTo>
                              <a:pt x="4" y="295"/>
                            </a:lnTo>
                            <a:lnTo>
                              <a:pt x="4" y="291"/>
                            </a:lnTo>
                            <a:lnTo>
                              <a:pt x="4" y="286"/>
                            </a:lnTo>
                            <a:lnTo>
                              <a:pt x="4" y="282"/>
                            </a:lnTo>
                            <a:lnTo>
                              <a:pt x="9" y="278"/>
                            </a:lnTo>
                            <a:lnTo>
                              <a:pt x="9" y="273"/>
                            </a:lnTo>
                            <a:lnTo>
                              <a:pt x="13" y="273"/>
                            </a:lnTo>
                            <a:lnTo>
                              <a:pt x="13" y="269"/>
                            </a:lnTo>
                            <a:lnTo>
                              <a:pt x="18" y="265"/>
                            </a:lnTo>
                            <a:lnTo>
                              <a:pt x="18" y="260"/>
                            </a:lnTo>
                            <a:lnTo>
                              <a:pt x="18" y="256"/>
                            </a:lnTo>
                            <a:lnTo>
                              <a:pt x="18" y="252"/>
                            </a:lnTo>
                            <a:lnTo>
                              <a:pt x="18" y="247"/>
                            </a:lnTo>
                            <a:lnTo>
                              <a:pt x="18" y="243"/>
                            </a:lnTo>
                            <a:lnTo>
                              <a:pt x="22" y="239"/>
                            </a:lnTo>
                            <a:lnTo>
                              <a:pt x="22" y="234"/>
                            </a:lnTo>
                            <a:lnTo>
                              <a:pt x="27" y="230"/>
                            </a:lnTo>
                            <a:lnTo>
                              <a:pt x="27" y="226"/>
                            </a:lnTo>
                            <a:lnTo>
                              <a:pt x="31" y="221"/>
                            </a:lnTo>
                            <a:lnTo>
                              <a:pt x="31" y="217"/>
                            </a:lnTo>
                            <a:lnTo>
                              <a:pt x="36" y="213"/>
                            </a:lnTo>
                            <a:lnTo>
                              <a:pt x="40" y="213"/>
                            </a:lnTo>
                            <a:lnTo>
                              <a:pt x="45" y="204"/>
                            </a:lnTo>
                            <a:lnTo>
                              <a:pt x="49" y="199"/>
                            </a:lnTo>
                            <a:lnTo>
                              <a:pt x="49" y="195"/>
                            </a:lnTo>
                            <a:lnTo>
                              <a:pt x="54" y="191"/>
                            </a:lnTo>
                            <a:lnTo>
                              <a:pt x="58" y="191"/>
                            </a:lnTo>
                            <a:lnTo>
                              <a:pt x="58" y="186"/>
                            </a:lnTo>
                            <a:lnTo>
                              <a:pt x="58" y="182"/>
                            </a:lnTo>
                            <a:lnTo>
                              <a:pt x="58" y="178"/>
                            </a:lnTo>
                            <a:lnTo>
                              <a:pt x="63" y="178"/>
                            </a:lnTo>
                            <a:lnTo>
                              <a:pt x="63" y="173"/>
                            </a:lnTo>
                            <a:lnTo>
                              <a:pt x="63" y="169"/>
                            </a:lnTo>
                            <a:lnTo>
                              <a:pt x="63" y="165"/>
                            </a:lnTo>
                            <a:lnTo>
                              <a:pt x="63" y="160"/>
                            </a:lnTo>
                            <a:lnTo>
                              <a:pt x="58" y="160"/>
                            </a:lnTo>
                            <a:lnTo>
                              <a:pt x="54" y="160"/>
                            </a:lnTo>
                            <a:lnTo>
                              <a:pt x="54" y="156"/>
                            </a:lnTo>
                            <a:lnTo>
                              <a:pt x="49" y="156"/>
                            </a:lnTo>
                            <a:lnTo>
                              <a:pt x="45" y="156"/>
                            </a:lnTo>
                            <a:lnTo>
                              <a:pt x="45" y="152"/>
                            </a:lnTo>
                            <a:lnTo>
                              <a:pt x="40" y="152"/>
                            </a:lnTo>
                            <a:lnTo>
                              <a:pt x="36" y="152"/>
                            </a:lnTo>
                            <a:lnTo>
                              <a:pt x="36" y="147"/>
                            </a:lnTo>
                            <a:lnTo>
                              <a:pt x="31" y="147"/>
                            </a:lnTo>
                            <a:lnTo>
                              <a:pt x="31" y="143"/>
                            </a:lnTo>
                            <a:lnTo>
                              <a:pt x="31" y="139"/>
                            </a:lnTo>
                            <a:lnTo>
                              <a:pt x="31" y="134"/>
                            </a:lnTo>
                            <a:lnTo>
                              <a:pt x="27" y="130"/>
                            </a:lnTo>
                            <a:lnTo>
                              <a:pt x="27" y="126"/>
                            </a:lnTo>
                            <a:lnTo>
                              <a:pt x="27" y="121"/>
                            </a:lnTo>
                            <a:lnTo>
                              <a:pt x="27" y="117"/>
                            </a:lnTo>
                            <a:lnTo>
                              <a:pt x="27" y="113"/>
                            </a:lnTo>
                            <a:lnTo>
                              <a:pt x="22" y="108"/>
                            </a:lnTo>
                            <a:lnTo>
                              <a:pt x="13" y="100"/>
                            </a:lnTo>
                            <a:close/>
                          </a:path>
                        </a:pathLst>
                      </a:custGeom>
                      <a:solidFill>
                        <a:schemeClr val="accent6">
                          <a:lumMod val="40000"/>
                          <a:lumOff val="60000"/>
                        </a:schemeClr>
                      </a:solidFill>
                      <a:ln w="6350">
                        <a:solidFill>
                          <a:srgbClr val="92D050"/>
                        </a:solidFill>
                        <a:round/>
                        <a:headEnd/>
                        <a:tailEnd/>
                      </a:ln>
                    </p:spPr>
                    <p:txBody>
                      <a:bodyPr/>
                      <a:lstStyle/>
                      <a:p>
                        <a:pPr algn="ctr"/>
                        <a:r>
                          <a:rPr lang="es-ES_tradnl" sz="900">
                            <a:solidFill>
                              <a:prstClr val="black"/>
                            </a:solidFill>
                            <a:latin typeface="Cambria"/>
                            <a:ea typeface="Times New Roman"/>
                            <a:cs typeface="Times New Roman"/>
                          </a:rPr>
                          <a:t> </a:t>
                        </a:r>
                        <a:endParaRPr lang="es-CO" sz="900">
                          <a:solidFill>
                            <a:prstClr val="black"/>
                          </a:solidFill>
                          <a:latin typeface="Cambria"/>
                          <a:ea typeface="MS Mincho"/>
                          <a:cs typeface="Times New Roman"/>
                        </a:endParaRPr>
                      </a:p>
                    </p:txBody>
                  </p:sp>
                  <p:sp>
                    <p:nvSpPr>
                      <p:cNvPr id="36" name="Freeform 96"/>
                      <p:cNvSpPr>
                        <a:spLocks/>
                      </p:cNvSpPr>
                      <p:nvPr/>
                    </p:nvSpPr>
                    <p:spPr bwMode="auto">
                      <a:xfrm>
                        <a:off x="2711503" y="1230312"/>
                        <a:ext cx="688975" cy="1509713"/>
                      </a:xfrm>
                      <a:custGeom>
                        <a:avLst/>
                        <a:gdLst>
                          <a:gd name="T0" fmla="*/ 2147483647 w 372"/>
                          <a:gd name="T1" fmla="*/ 2147483647 h 880"/>
                          <a:gd name="T2" fmla="*/ 2147483647 w 372"/>
                          <a:gd name="T3" fmla="*/ 2147483647 h 880"/>
                          <a:gd name="T4" fmla="*/ 2147483647 w 372"/>
                          <a:gd name="T5" fmla="*/ 2147483647 h 880"/>
                          <a:gd name="T6" fmla="*/ 2147483647 w 372"/>
                          <a:gd name="T7" fmla="*/ 2147483647 h 880"/>
                          <a:gd name="T8" fmla="*/ 2147483647 w 372"/>
                          <a:gd name="T9" fmla="*/ 2147483647 h 880"/>
                          <a:gd name="T10" fmla="*/ 2147483647 w 372"/>
                          <a:gd name="T11" fmla="*/ 2147483647 h 880"/>
                          <a:gd name="T12" fmla="*/ 2147483647 w 372"/>
                          <a:gd name="T13" fmla="*/ 2147483647 h 880"/>
                          <a:gd name="T14" fmla="*/ 2147483647 w 372"/>
                          <a:gd name="T15" fmla="*/ 2147483647 h 880"/>
                          <a:gd name="T16" fmla="*/ 2147483647 w 372"/>
                          <a:gd name="T17" fmla="*/ 2147483647 h 880"/>
                          <a:gd name="T18" fmla="*/ 2147483647 w 372"/>
                          <a:gd name="T19" fmla="*/ 2147483647 h 880"/>
                          <a:gd name="T20" fmla="*/ 2147483647 w 372"/>
                          <a:gd name="T21" fmla="*/ 2147483647 h 880"/>
                          <a:gd name="T22" fmla="*/ 2147483647 w 372"/>
                          <a:gd name="T23" fmla="*/ 2147483647 h 880"/>
                          <a:gd name="T24" fmla="*/ 2147483647 w 372"/>
                          <a:gd name="T25" fmla="*/ 2147483647 h 880"/>
                          <a:gd name="T26" fmla="*/ 2147483647 w 372"/>
                          <a:gd name="T27" fmla="*/ 2147483647 h 880"/>
                          <a:gd name="T28" fmla="*/ 2147483647 w 372"/>
                          <a:gd name="T29" fmla="*/ 2147483647 h 880"/>
                          <a:gd name="T30" fmla="*/ 2147483647 w 372"/>
                          <a:gd name="T31" fmla="*/ 2147483647 h 880"/>
                          <a:gd name="T32" fmla="*/ 0 w 372"/>
                          <a:gd name="T33" fmla="*/ 2147483647 h 880"/>
                          <a:gd name="T34" fmla="*/ 2147483647 w 372"/>
                          <a:gd name="T35" fmla="*/ 2147483647 h 880"/>
                          <a:gd name="T36" fmla="*/ 2147483647 w 372"/>
                          <a:gd name="T37" fmla="*/ 2147483647 h 880"/>
                          <a:gd name="T38" fmla="*/ 2147483647 w 372"/>
                          <a:gd name="T39" fmla="*/ 2147483647 h 880"/>
                          <a:gd name="T40" fmla="*/ 2147483647 w 372"/>
                          <a:gd name="T41" fmla="*/ 2147483647 h 880"/>
                          <a:gd name="T42" fmla="*/ 2147483647 w 372"/>
                          <a:gd name="T43" fmla="*/ 2147483647 h 880"/>
                          <a:gd name="T44" fmla="*/ 2147483647 w 372"/>
                          <a:gd name="T45" fmla="*/ 2147483647 h 880"/>
                          <a:gd name="T46" fmla="*/ 2147483647 w 372"/>
                          <a:gd name="T47" fmla="*/ 2147483647 h 880"/>
                          <a:gd name="T48" fmla="*/ 2147483647 w 372"/>
                          <a:gd name="T49" fmla="*/ 2147483647 h 880"/>
                          <a:gd name="T50" fmla="*/ 2147483647 w 372"/>
                          <a:gd name="T51" fmla="*/ 2147483647 h 880"/>
                          <a:gd name="T52" fmla="*/ 2147483647 w 372"/>
                          <a:gd name="T53" fmla="*/ 2147483647 h 880"/>
                          <a:gd name="T54" fmla="*/ 2147483647 w 372"/>
                          <a:gd name="T55" fmla="*/ 2147483647 h 880"/>
                          <a:gd name="T56" fmla="*/ 2147483647 w 372"/>
                          <a:gd name="T57" fmla="*/ 2147483647 h 880"/>
                          <a:gd name="T58" fmla="*/ 2147483647 w 372"/>
                          <a:gd name="T59" fmla="*/ 2147483647 h 880"/>
                          <a:gd name="T60" fmla="*/ 2147483647 w 372"/>
                          <a:gd name="T61" fmla="*/ 2147483647 h 880"/>
                          <a:gd name="T62" fmla="*/ 2147483647 w 372"/>
                          <a:gd name="T63" fmla="*/ 2147483647 h 880"/>
                          <a:gd name="T64" fmla="*/ 2147483647 w 372"/>
                          <a:gd name="T65" fmla="*/ 2147483647 h 880"/>
                          <a:gd name="T66" fmla="*/ 2147483647 w 372"/>
                          <a:gd name="T67" fmla="*/ 2147483647 h 880"/>
                          <a:gd name="T68" fmla="*/ 2147483647 w 372"/>
                          <a:gd name="T69" fmla="*/ 2147483647 h 880"/>
                          <a:gd name="T70" fmla="*/ 2147483647 w 372"/>
                          <a:gd name="T71" fmla="*/ 2147483647 h 880"/>
                          <a:gd name="T72" fmla="*/ 2147483647 w 372"/>
                          <a:gd name="T73" fmla="*/ 2147483647 h 880"/>
                          <a:gd name="T74" fmla="*/ 2147483647 w 372"/>
                          <a:gd name="T75" fmla="*/ 2147483647 h 880"/>
                          <a:gd name="T76" fmla="*/ 2147483647 w 372"/>
                          <a:gd name="T77" fmla="*/ 2147483647 h 880"/>
                          <a:gd name="T78" fmla="*/ 2147483647 w 372"/>
                          <a:gd name="T79" fmla="*/ 2147483647 h 880"/>
                          <a:gd name="T80" fmla="*/ 2147483647 w 372"/>
                          <a:gd name="T81" fmla="*/ 2147483647 h 880"/>
                          <a:gd name="T82" fmla="*/ 2147483647 w 372"/>
                          <a:gd name="T83" fmla="*/ 2147483647 h 880"/>
                          <a:gd name="T84" fmla="*/ 2147483647 w 372"/>
                          <a:gd name="T85" fmla="*/ 2147483647 h 880"/>
                          <a:gd name="T86" fmla="*/ 2147483647 w 372"/>
                          <a:gd name="T87" fmla="*/ 2147483647 h 880"/>
                          <a:gd name="T88" fmla="*/ 2147483647 w 372"/>
                          <a:gd name="T89" fmla="*/ 2147483647 h 880"/>
                          <a:gd name="T90" fmla="*/ 2147483647 w 372"/>
                          <a:gd name="T91" fmla="*/ 2147483647 h 880"/>
                          <a:gd name="T92" fmla="*/ 2147483647 w 372"/>
                          <a:gd name="T93" fmla="*/ 2147483647 h 880"/>
                          <a:gd name="T94" fmla="*/ 2147483647 w 372"/>
                          <a:gd name="T95" fmla="*/ 2147483647 h 880"/>
                          <a:gd name="T96" fmla="*/ 2147483647 w 372"/>
                          <a:gd name="T97" fmla="*/ 2147483647 h 880"/>
                          <a:gd name="T98" fmla="*/ 2147483647 w 372"/>
                          <a:gd name="T99" fmla="*/ 2147483647 h 880"/>
                          <a:gd name="T100" fmla="*/ 2147483647 w 372"/>
                          <a:gd name="T101" fmla="*/ 2147483647 h 880"/>
                          <a:gd name="T102" fmla="*/ 2147483647 w 372"/>
                          <a:gd name="T103" fmla="*/ 2147483647 h 880"/>
                          <a:gd name="T104" fmla="*/ 2147483647 w 372"/>
                          <a:gd name="T105" fmla="*/ 2147483647 h 880"/>
                          <a:gd name="T106" fmla="*/ 2147483647 w 372"/>
                          <a:gd name="T107" fmla="*/ 2147483647 h 880"/>
                          <a:gd name="T108" fmla="*/ 2147483647 w 372"/>
                          <a:gd name="T109" fmla="*/ 2147483647 h 880"/>
                          <a:gd name="T110" fmla="*/ 2147483647 w 372"/>
                          <a:gd name="T111" fmla="*/ 2147483647 h 880"/>
                          <a:gd name="T112" fmla="*/ 2147483647 w 372"/>
                          <a:gd name="T113" fmla="*/ 2147483647 h 880"/>
                          <a:gd name="T114" fmla="*/ 2147483647 w 372"/>
                          <a:gd name="T115" fmla="*/ 2147483647 h 880"/>
                          <a:gd name="T116" fmla="*/ 2147483647 w 372"/>
                          <a:gd name="T117" fmla="*/ 2147483647 h 880"/>
                          <a:gd name="T118" fmla="*/ 2147483647 w 372"/>
                          <a:gd name="T119" fmla="*/ 2147483647 h 880"/>
                          <a:gd name="T120" fmla="*/ 2147483647 w 372"/>
                          <a:gd name="T121" fmla="*/ 2147483647 h 880"/>
                          <a:gd name="T122" fmla="*/ 2147483647 w 372"/>
                          <a:gd name="T123" fmla="*/ 2147483647 h 8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2"/>
                          <a:gd name="T187" fmla="*/ 0 h 880"/>
                          <a:gd name="T188" fmla="*/ 372 w 372"/>
                          <a:gd name="T189" fmla="*/ 880 h 8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2" h="880">
                            <a:moveTo>
                              <a:pt x="103" y="802"/>
                            </a:moveTo>
                            <a:lnTo>
                              <a:pt x="103" y="798"/>
                            </a:lnTo>
                            <a:lnTo>
                              <a:pt x="107" y="798"/>
                            </a:lnTo>
                            <a:lnTo>
                              <a:pt x="107" y="793"/>
                            </a:lnTo>
                            <a:lnTo>
                              <a:pt x="107" y="789"/>
                            </a:lnTo>
                            <a:lnTo>
                              <a:pt x="107" y="785"/>
                            </a:lnTo>
                            <a:lnTo>
                              <a:pt x="107" y="780"/>
                            </a:lnTo>
                            <a:lnTo>
                              <a:pt x="107" y="776"/>
                            </a:lnTo>
                            <a:lnTo>
                              <a:pt x="107" y="772"/>
                            </a:lnTo>
                            <a:lnTo>
                              <a:pt x="107" y="767"/>
                            </a:lnTo>
                            <a:lnTo>
                              <a:pt x="107" y="763"/>
                            </a:lnTo>
                            <a:lnTo>
                              <a:pt x="112" y="763"/>
                            </a:lnTo>
                            <a:lnTo>
                              <a:pt x="112" y="759"/>
                            </a:lnTo>
                            <a:lnTo>
                              <a:pt x="112" y="754"/>
                            </a:lnTo>
                            <a:lnTo>
                              <a:pt x="107" y="750"/>
                            </a:lnTo>
                            <a:lnTo>
                              <a:pt x="107" y="746"/>
                            </a:lnTo>
                            <a:lnTo>
                              <a:pt x="112" y="746"/>
                            </a:lnTo>
                            <a:lnTo>
                              <a:pt x="116" y="750"/>
                            </a:lnTo>
                            <a:lnTo>
                              <a:pt x="121" y="750"/>
                            </a:lnTo>
                            <a:lnTo>
                              <a:pt x="121" y="746"/>
                            </a:lnTo>
                            <a:lnTo>
                              <a:pt x="116" y="741"/>
                            </a:lnTo>
                            <a:lnTo>
                              <a:pt x="116" y="737"/>
                            </a:lnTo>
                            <a:lnTo>
                              <a:pt x="112" y="737"/>
                            </a:lnTo>
                            <a:lnTo>
                              <a:pt x="112" y="733"/>
                            </a:lnTo>
                            <a:lnTo>
                              <a:pt x="107" y="733"/>
                            </a:lnTo>
                            <a:lnTo>
                              <a:pt x="107" y="728"/>
                            </a:lnTo>
                            <a:lnTo>
                              <a:pt x="103" y="728"/>
                            </a:lnTo>
                            <a:lnTo>
                              <a:pt x="103" y="724"/>
                            </a:lnTo>
                            <a:lnTo>
                              <a:pt x="103" y="720"/>
                            </a:lnTo>
                            <a:lnTo>
                              <a:pt x="103" y="715"/>
                            </a:lnTo>
                            <a:lnTo>
                              <a:pt x="103" y="711"/>
                            </a:lnTo>
                            <a:lnTo>
                              <a:pt x="103" y="707"/>
                            </a:lnTo>
                            <a:lnTo>
                              <a:pt x="103" y="702"/>
                            </a:lnTo>
                            <a:lnTo>
                              <a:pt x="98" y="702"/>
                            </a:lnTo>
                            <a:lnTo>
                              <a:pt x="98" y="698"/>
                            </a:lnTo>
                            <a:lnTo>
                              <a:pt x="98" y="694"/>
                            </a:lnTo>
                            <a:lnTo>
                              <a:pt x="98" y="689"/>
                            </a:lnTo>
                            <a:lnTo>
                              <a:pt x="98" y="685"/>
                            </a:lnTo>
                            <a:lnTo>
                              <a:pt x="98" y="681"/>
                            </a:lnTo>
                            <a:lnTo>
                              <a:pt x="94" y="676"/>
                            </a:lnTo>
                            <a:lnTo>
                              <a:pt x="94" y="672"/>
                            </a:lnTo>
                            <a:lnTo>
                              <a:pt x="98" y="672"/>
                            </a:lnTo>
                            <a:lnTo>
                              <a:pt x="98" y="668"/>
                            </a:lnTo>
                            <a:lnTo>
                              <a:pt x="94" y="663"/>
                            </a:lnTo>
                            <a:lnTo>
                              <a:pt x="94" y="659"/>
                            </a:lnTo>
                            <a:lnTo>
                              <a:pt x="94" y="655"/>
                            </a:lnTo>
                            <a:lnTo>
                              <a:pt x="94" y="650"/>
                            </a:lnTo>
                            <a:lnTo>
                              <a:pt x="94" y="646"/>
                            </a:lnTo>
                            <a:lnTo>
                              <a:pt x="98" y="646"/>
                            </a:lnTo>
                            <a:lnTo>
                              <a:pt x="98" y="642"/>
                            </a:lnTo>
                            <a:lnTo>
                              <a:pt x="98" y="637"/>
                            </a:lnTo>
                            <a:lnTo>
                              <a:pt x="98" y="633"/>
                            </a:lnTo>
                            <a:lnTo>
                              <a:pt x="98" y="629"/>
                            </a:lnTo>
                            <a:lnTo>
                              <a:pt x="98" y="624"/>
                            </a:lnTo>
                            <a:lnTo>
                              <a:pt x="94" y="624"/>
                            </a:lnTo>
                            <a:lnTo>
                              <a:pt x="94" y="620"/>
                            </a:lnTo>
                            <a:lnTo>
                              <a:pt x="94" y="616"/>
                            </a:lnTo>
                            <a:lnTo>
                              <a:pt x="94" y="611"/>
                            </a:lnTo>
                            <a:lnTo>
                              <a:pt x="90" y="611"/>
                            </a:lnTo>
                            <a:lnTo>
                              <a:pt x="90" y="607"/>
                            </a:lnTo>
                            <a:lnTo>
                              <a:pt x="85" y="607"/>
                            </a:lnTo>
                            <a:lnTo>
                              <a:pt x="85" y="603"/>
                            </a:lnTo>
                            <a:lnTo>
                              <a:pt x="81" y="603"/>
                            </a:lnTo>
                            <a:lnTo>
                              <a:pt x="81" y="598"/>
                            </a:lnTo>
                            <a:lnTo>
                              <a:pt x="76" y="598"/>
                            </a:lnTo>
                            <a:lnTo>
                              <a:pt x="72" y="598"/>
                            </a:lnTo>
                            <a:lnTo>
                              <a:pt x="67" y="594"/>
                            </a:lnTo>
                            <a:lnTo>
                              <a:pt x="72" y="594"/>
                            </a:lnTo>
                            <a:lnTo>
                              <a:pt x="72" y="590"/>
                            </a:lnTo>
                            <a:lnTo>
                              <a:pt x="76" y="590"/>
                            </a:lnTo>
                            <a:lnTo>
                              <a:pt x="76" y="585"/>
                            </a:lnTo>
                            <a:lnTo>
                              <a:pt x="81" y="585"/>
                            </a:lnTo>
                            <a:lnTo>
                              <a:pt x="85" y="585"/>
                            </a:lnTo>
                            <a:lnTo>
                              <a:pt x="90" y="581"/>
                            </a:lnTo>
                            <a:lnTo>
                              <a:pt x="94" y="581"/>
                            </a:lnTo>
                            <a:lnTo>
                              <a:pt x="98" y="581"/>
                            </a:lnTo>
                            <a:lnTo>
                              <a:pt x="103" y="577"/>
                            </a:lnTo>
                            <a:lnTo>
                              <a:pt x="107" y="572"/>
                            </a:lnTo>
                            <a:lnTo>
                              <a:pt x="112" y="568"/>
                            </a:lnTo>
                            <a:lnTo>
                              <a:pt x="112" y="564"/>
                            </a:lnTo>
                            <a:lnTo>
                              <a:pt x="116" y="564"/>
                            </a:lnTo>
                            <a:lnTo>
                              <a:pt x="116" y="559"/>
                            </a:lnTo>
                            <a:lnTo>
                              <a:pt x="116" y="555"/>
                            </a:lnTo>
                            <a:lnTo>
                              <a:pt x="116" y="551"/>
                            </a:lnTo>
                            <a:lnTo>
                              <a:pt x="121" y="551"/>
                            </a:lnTo>
                            <a:lnTo>
                              <a:pt x="121" y="546"/>
                            </a:lnTo>
                            <a:lnTo>
                              <a:pt x="121" y="542"/>
                            </a:lnTo>
                            <a:lnTo>
                              <a:pt x="121" y="538"/>
                            </a:lnTo>
                            <a:lnTo>
                              <a:pt x="116" y="538"/>
                            </a:lnTo>
                            <a:lnTo>
                              <a:pt x="116" y="533"/>
                            </a:lnTo>
                            <a:lnTo>
                              <a:pt x="116" y="529"/>
                            </a:lnTo>
                            <a:lnTo>
                              <a:pt x="112" y="529"/>
                            </a:lnTo>
                            <a:lnTo>
                              <a:pt x="112" y="525"/>
                            </a:lnTo>
                            <a:lnTo>
                              <a:pt x="112" y="520"/>
                            </a:lnTo>
                            <a:lnTo>
                              <a:pt x="112" y="516"/>
                            </a:lnTo>
                            <a:lnTo>
                              <a:pt x="112" y="512"/>
                            </a:lnTo>
                            <a:lnTo>
                              <a:pt x="107" y="512"/>
                            </a:lnTo>
                            <a:lnTo>
                              <a:pt x="107" y="507"/>
                            </a:lnTo>
                            <a:lnTo>
                              <a:pt x="107" y="503"/>
                            </a:lnTo>
                            <a:lnTo>
                              <a:pt x="107" y="499"/>
                            </a:lnTo>
                            <a:lnTo>
                              <a:pt x="103" y="494"/>
                            </a:lnTo>
                            <a:lnTo>
                              <a:pt x="98" y="494"/>
                            </a:lnTo>
                            <a:lnTo>
                              <a:pt x="98" y="490"/>
                            </a:lnTo>
                            <a:lnTo>
                              <a:pt x="98" y="494"/>
                            </a:lnTo>
                            <a:lnTo>
                              <a:pt x="94" y="490"/>
                            </a:lnTo>
                            <a:lnTo>
                              <a:pt x="94" y="486"/>
                            </a:lnTo>
                            <a:lnTo>
                              <a:pt x="90" y="486"/>
                            </a:lnTo>
                            <a:lnTo>
                              <a:pt x="90" y="481"/>
                            </a:lnTo>
                            <a:lnTo>
                              <a:pt x="85" y="477"/>
                            </a:lnTo>
                            <a:lnTo>
                              <a:pt x="85" y="473"/>
                            </a:lnTo>
                            <a:lnTo>
                              <a:pt x="81" y="468"/>
                            </a:lnTo>
                            <a:lnTo>
                              <a:pt x="81" y="464"/>
                            </a:lnTo>
                            <a:lnTo>
                              <a:pt x="81" y="460"/>
                            </a:lnTo>
                            <a:lnTo>
                              <a:pt x="85" y="460"/>
                            </a:lnTo>
                            <a:lnTo>
                              <a:pt x="85" y="455"/>
                            </a:lnTo>
                            <a:lnTo>
                              <a:pt x="90" y="455"/>
                            </a:lnTo>
                            <a:lnTo>
                              <a:pt x="94" y="451"/>
                            </a:lnTo>
                            <a:lnTo>
                              <a:pt x="98" y="447"/>
                            </a:lnTo>
                            <a:lnTo>
                              <a:pt x="103" y="447"/>
                            </a:lnTo>
                            <a:lnTo>
                              <a:pt x="98" y="442"/>
                            </a:lnTo>
                            <a:lnTo>
                              <a:pt x="98" y="438"/>
                            </a:lnTo>
                            <a:lnTo>
                              <a:pt x="98" y="434"/>
                            </a:lnTo>
                            <a:lnTo>
                              <a:pt x="98" y="429"/>
                            </a:lnTo>
                            <a:lnTo>
                              <a:pt x="103" y="429"/>
                            </a:lnTo>
                            <a:lnTo>
                              <a:pt x="103" y="425"/>
                            </a:lnTo>
                            <a:lnTo>
                              <a:pt x="103" y="420"/>
                            </a:lnTo>
                            <a:lnTo>
                              <a:pt x="103" y="416"/>
                            </a:lnTo>
                            <a:lnTo>
                              <a:pt x="103" y="412"/>
                            </a:lnTo>
                            <a:lnTo>
                              <a:pt x="103" y="407"/>
                            </a:lnTo>
                            <a:lnTo>
                              <a:pt x="103" y="403"/>
                            </a:lnTo>
                            <a:lnTo>
                              <a:pt x="103" y="399"/>
                            </a:lnTo>
                            <a:lnTo>
                              <a:pt x="98" y="399"/>
                            </a:lnTo>
                            <a:lnTo>
                              <a:pt x="98" y="394"/>
                            </a:lnTo>
                            <a:lnTo>
                              <a:pt x="98" y="386"/>
                            </a:lnTo>
                            <a:lnTo>
                              <a:pt x="94" y="381"/>
                            </a:lnTo>
                            <a:lnTo>
                              <a:pt x="90" y="377"/>
                            </a:lnTo>
                            <a:lnTo>
                              <a:pt x="85" y="377"/>
                            </a:lnTo>
                            <a:lnTo>
                              <a:pt x="81" y="381"/>
                            </a:lnTo>
                            <a:lnTo>
                              <a:pt x="76" y="381"/>
                            </a:lnTo>
                            <a:lnTo>
                              <a:pt x="76" y="386"/>
                            </a:lnTo>
                            <a:lnTo>
                              <a:pt x="72" y="381"/>
                            </a:lnTo>
                            <a:lnTo>
                              <a:pt x="72" y="377"/>
                            </a:lnTo>
                            <a:lnTo>
                              <a:pt x="67" y="373"/>
                            </a:lnTo>
                            <a:lnTo>
                              <a:pt x="67" y="368"/>
                            </a:lnTo>
                            <a:lnTo>
                              <a:pt x="67" y="364"/>
                            </a:lnTo>
                            <a:lnTo>
                              <a:pt x="63" y="360"/>
                            </a:lnTo>
                            <a:lnTo>
                              <a:pt x="58" y="355"/>
                            </a:lnTo>
                            <a:lnTo>
                              <a:pt x="54" y="351"/>
                            </a:lnTo>
                            <a:lnTo>
                              <a:pt x="54" y="347"/>
                            </a:lnTo>
                            <a:lnTo>
                              <a:pt x="49" y="347"/>
                            </a:lnTo>
                            <a:lnTo>
                              <a:pt x="45" y="347"/>
                            </a:lnTo>
                            <a:lnTo>
                              <a:pt x="45" y="342"/>
                            </a:lnTo>
                            <a:lnTo>
                              <a:pt x="40" y="342"/>
                            </a:lnTo>
                            <a:lnTo>
                              <a:pt x="40" y="334"/>
                            </a:lnTo>
                            <a:lnTo>
                              <a:pt x="45" y="329"/>
                            </a:lnTo>
                            <a:lnTo>
                              <a:pt x="45" y="325"/>
                            </a:lnTo>
                            <a:lnTo>
                              <a:pt x="45" y="321"/>
                            </a:lnTo>
                            <a:lnTo>
                              <a:pt x="40" y="316"/>
                            </a:lnTo>
                            <a:lnTo>
                              <a:pt x="36" y="308"/>
                            </a:lnTo>
                            <a:lnTo>
                              <a:pt x="31" y="308"/>
                            </a:lnTo>
                            <a:lnTo>
                              <a:pt x="31" y="303"/>
                            </a:lnTo>
                            <a:lnTo>
                              <a:pt x="27" y="303"/>
                            </a:lnTo>
                            <a:lnTo>
                              <a:pt x="27" y="299"/>
                            </a:lnTo>
                            <a:lnTo>
                              <a:pt x="22" y="299"/>
                            </a:lnTo>
                            <a:lnTo>
                              <a:pt x="18" y="295"/>
                            </a:lnTo>
                            <a:lnTo>
                              <a:pt x="18" y="290"/>
                            </a:lnTo>
                            <a:lnTo>
                              <a:pt x="13" y="286"/>
                            </a:lnTo>
                            <a:lnTo>
                              <a:pt x="9" y="282"/>
                            </a:lnTo>
                            <a:lnTo>
                              <a:pt x="4" y="277"/>
                            </a:lnTo>
                            <a:lnTo>
                              <a:pt x="0" y="273"/>
                            </a:lnTo>
                            <a:lnTo>
                              <a:pt x="0" y="269"/>
                            </a:lnTo>
                            <a:lnTo>
                              <a:pt x="0" y="264"/>
                            </a:lnTo>
                            <a:lnTo>
                              <a:pt x="4" y="264"/>
                            </a:lnTo>
                            <a:lnTo>
                              <a:pt x="4" y="260"/>
                            </a:lnTo>
                            <a:lnTo>
                              <a:pt x="4" y="256"/>
                            </a:lnTo>
                            <a:lnTo>
                              <a:pt x="9" y="256"/>
                            </a:lnTo>
                            <a:lnTo>
                              <a:pt x="9" y="251"/>
                            </a:lnTo>
                            <a:lnTo>
                              <a:pt x="13" y="247"/>
                            </a:lnTo>
                            <a:lnTo>
                              <a:pt x="13" y="243"/>
                            </a:lnTo>
                            <a:lnTo>
                              <a:pt x="13" y="238"/>
                            </a:lnTo>
                            <a:lnTo>
                              <a:pt x="18" y="238"/>
                            </a:lnTo>
                            <a:lnTo>
                              <a:pt x="18" y="234"/>
                            </a:lnTo>
                            <a:lnTo>
                              <a:pt x="22" y="234"/>
                            </a:lnTo>
                            <a:lnTo>
                              <a:pt x="27" y="230"/>
                            </a:lnTo>
                            <a:lnTo>
                              <a:pt x="27" y="225"/>
                            </a:lnTo>
                            <a:lnTo>
                              <a:pt x="31" y="225"/>
                            </a:lnTo>
                            <a:lnTo>
                              <a:pt x="31" y="221"/>
                            </a:lnTo>
                            <a:lnTo>
                              <a:pt x="31" y="217"/>
                            </a:lnTo>
                            <a:lnTo>
                              <a:pt x="31" y="212"/>
                            </a:lnTo>
                            <a:lnTo>
                              <a:pt x="31" y="208"/>
                            </a:lnTo>
                            <a:lnTo>
                              <a:pt x="31" y="204"/>
                            </a:lnTo>
                            <a:lnTo>
                              <a:pt x="31" y="199"/>
                            </a:lnTo>
                            <a:lnTo>
                              <a:pt x="36" y="195"/>
                            </a:lnTo>
                            <a:lnTo>
                              <a:pt x="40" y="195"/>
                            </a:lnTo>
                            <a:lnTo>
                              <a:pt x="45" y="199"/>
                            </a:lnTo>
                            <a:lnTo>
                              <a:pt x="45" y="204"/>
                            </a:lnTo>
                            <a:lnTo>
                              <a:pt x="49" y="208"/>
                            </a:lnTo>
                            <a:lnTo>
                              <a:pt x="54" y="208"/>
                            </a:lnTo>
                            <a:lnTo>
                              <a:pt x="58" y="212"/>
                            </a:lnTo>
                            <a:lnTo>
                              <a:pt x="58" y="217"/>
                            </a:lnTo>
                            <a:lnTo>
                              <a:pt x="63" y="221"/>
                            </a:lnTo>
                            <a:lnTo>
                              <a:pt x="67" y="221"/>
                            </a:lnTo>
                            <a:lnTo>
                              <a:pt x="67" y="217"/>
                            </a:lnTo>
                            <a:lnTo>
                              <a:pt x="72" y="217"/>
                            </a:lnTo>
                            <a:lnTo>
                              <a:pt x="76" y="212"/>
                            </a:lnTo>
                            <a:lnTo>
                              <a:pt x="76" y="208"/>
                            </a:lnTo>
                            <a:lnTo>
                              <a:pt x="81" y="208"/>
                            </a:lnTo>
                            <a:lnTo>
                              <a:pt x="81" y="204"/>
                            </a:lnTo>
                            <a:lnTo>
                              <a:pt x="85" y="204"/>
                            </a:lnTo>
                            <a:lnTo>
                              <a:pt x="85" y="199"/>
                            </a:lnTo>
                            <a:lnTo>
                              <a:pt x="85" y="195"/>
                            </a:lnTo>
                            <a:lnTo>
                              <a:pt x="90" y="195"/>
                            </a:lnTo>
                            <a:lnTo>
                              <a:pt x="94" y="191"/>
                            </a:lnTo>
                            <a:lnTo>
                              <a:pt x="94" y="186"/>
                            </a:lnTo>
                            <a:lnTo>
                              <a:pt x="94" y="182"/>
                            </a:lnTo>
                            <a:lnTo>
                              <a:pt x="98" y="182"/>
                            </a:lnTo>
                            <a:lnTo>
                              <a:pt x="98" y="178"/>
                            </a:lnTo>
                            <a:lnTo>
                              <a:pt x="103" y="178"/>
                            </a:lnTo>
                            <a:lnTo>
                              <a:pt x="103" y="173"/>
                            </a:lnTo>
                            <a:lnTo>
                              <a:pt x="107" y="173"/>
                            </a:lnTo>
                            <a:lnTo>
                              <a:pt x="107" y="169"/>
                            </a:lnTo>
                            <a:lnTo>
                              <a:pt x="112" y="169"/>
                            </a:lnTo>
                            <a:lnTo>
                              <a:pt x="112" y="165"/>
                            </a:lnTo>
                            <a:lnTo>
                              <a:pt x="116" y="165"/>
                            </a:lnTo>
                            <a:lnTo>
                              <a:pt x="116" y="160"/>
                            </a:lnTo>
                            <a:lnTo>
                              <a:pt x="121" y="160"/>
                            </a:lnTo>
                            <a:lnTo>
                              <a:pt x="125" y="156"/>
                            </a:lnTo>
                            <a:lnTo>
                              <a:pt x="130" y="156"/>
                            </a:lnTo>
                            <a:lnTo>
                              <a:pt x="134" y="152"/>
                            </a:lnTo>
                            <a:lnTo>
                              <a:pt x="134" y="147"/>
                            </a:lnTo>
                            <a:lnTo>
                              <a:pt x="139" y="147"/>
                            </a:lnTo>
                            <a:lnTo>
                              <a:pt x="139" y="143"/>
                            </a:lnTo>
                            <a:lnTo>
                              <a:pt x="139" y="139"/>
                            </a:lnTo>
                            <a:lnTo>
                              <a:pt x="134" y="139"/>
                            </a:lnTo>
                            <a:lnTo>
                              <a:pt x="134" y="134"/>
                            </a:lnTo>
                            <a:lnTo>
                              <a:pt x="134" y="130"/>
                            </a:lnTo>
                            <a:lnTo>
                              <a:pt x="134" y="126"/>
                            </a:lnTo>
                            <a:lnTo>
                              <a:pt x="134" y="121"/>
                            </a:lnTo>
                            <a:lnTo>
                              <a:pt x="130" y="117"/>
                            </a:lnTo>
                            <a:lnTo>
                              <a:pt x="130" y="108"/>
                            </a:lnTo>
                            <a:lnTo>
                              <a:pt x="130" y="104"/>
                            </a:lnTo>
                            <a:lnTo>
                              <a:pt x="125" y="104"/>
                            </a:lnTo>
                            <a:lnTo>
                              <a:pt x="125" y="100"/>
                            </a:lnTo>
                            <a:lnTo>
                              <a:pt x="125" y="95"/>
                            </a:lnTo>
                            <a:lnTo>
                              <a:pt x="121" y="91"/>
                            </a:lnTo>
                            <a:lnTo>
                              <a:pt x="121" y="87"/>
                            </a:lnTo>
                            <a:lnTo>
                              <a:pt x="116" y="87"/>
                            </a:lnTo>
                            <a:lnTo>
                              <a:pt x="112" y="82"/>
                            </a:lnTo>
                            <a:lnTo>
                              <a:pt x="107" y="78"/>
                            </a:lnTo>
                            <a:lnTo>
                              <a:pt x="107" y="74"/>
                            </a:lnTo>
                            <a:lnTo>
                              <a:pt x="107" y="69"/>
                            </a:lnTo>
                            <a:lnTo>
                              <a:pt x="107" y="65"/>
                            </a:lnTo>
                            <a:lnTo>
                              <a:pt x="103" y="65"/>
                            </a:lnTo>
                            <a:lnTo>
                              <a:pt x="103" y="60"/>
                            </a:lnTo>
                            <a:lnTo>
                              <a:pt x="103" y="56"/>
                            </a:lnTo>
                            <a:lnTo>
                              <a:pt x="98" y="52"/>
                            </a:lnTo>
                            <a:lnTo>
                              <a:pt x="98" y="47"/>
                            </a:lnTo>
                            <a:lnTo>
                              <a:pt x="94" y="43"/>
                            </a:lnTo>
                            <a:lnTo>
                              <a:pt x="94" y="39"/>
                            </a:lnTo>
                            <a:lnTo>
                              <a:pt x="94" y="34"/>
                            </a:lnTo>
                            <a:lnTo>
                              <a:pt x="94" y="30"/>
                            </a:lnTo>
                            <a:lnTo>
                              <a:pt x="94" y="26"/>
                            </a:lnTo>
                            <a:lnTo>
                              <a:pt x="94" y="21"/>
                            </a:lnTo>
                            <a:lnTo>
                              <a:pt x="98" y="17"/>
                            </a:lnTo>
                            <a:lnTo>
                              <a:pt x="98" y="13"/>
                            </a:lnTo>
                            <a:lnTo>
                              <a:pt x="103" y="13"/>
                            </a:lnTo>
                            <a:lnTo>
                              <a:pt x="103" y="8"/>
                            </a:lnTo>
                            <a:lnTo>
                              <a:pt x="103" y="0"/>
                            </a:lnTo>
                            <a:lnTo>
                              <a:pt x="107" y="4"/>
                            </a:lnTo>
                            <a:lnTo>
                              <a:pt x="107" y="8"/>
                            </a:lnTo>
                            <a:lnTo>
                              <a:pt x="112" y="8"/>
                            </a:lnTo>
                            <a:lnTo>
                              <a:pt x="116" y="13"/>
                            </a:lnTo>
                            <a:lnTo>
                              <a:pt x="121" y="26"/>
                            </a:lnTo>
                            <a:lnTo>
                              <a:pt x="125" y="26"/>
                            </a:lnTo>
                            <a:lnTo>
                              <a:pt x="130" y="30"/>
                            </a:lnTo>
                            <a:lnTo>
                              <a:pt x="130" y="34"/>
                            </a:lnTo>
                            <a:lnTo>
                              <a:pt x="134" y="34"/>
                            </a:lnTo>
                            <a:lnTo>
                              <a:pt x="134" y="39"/>
                            </a:lnTo>
                            <a:lnTo>
                              <a:pt x="143" y="43"/>
                            </a:lnTo>
                            <a:lnTo>
                              <a:pt x="148" y="43"/>
                            </a:lnTo>
                            <a:lnTo>
                              <a:pt x="148" y="47"/>
                            </a:lnTo>
                            <a:lnTo>
                              <a:pt x="152" y="47"/>
                            </a:lnTo>
                            <a:lnTo>
                              <a:pt x="152" y="52"/>
                            </a:lnTo>
                            <a:lnTo>
                              <a:pt x="157" y="52"/>
                            </a:lnTo>
                            <a:lnTo>
                              <a:pt x="157" y="56"/>
                            </a:lnTo>
                            <a:lnTo>
                              <a:pt x="157" y="60"/>
                            </a:lnTo>
                            <a:lnTo>
                              <a:pt x="161" y="65"/>
                            </a:lnTo>
                            <a:lnTo>
                              <a:pt x="166" y="69"/>
                            </a:lnTo>
                            <a:lnTo>
                              <a:pt x="170" y="74"/>
                            </a:lnTo>
                            <a:lnTo>
                              <a:pt x="175" y="78"/>
                            </a:lnTo>
                            <a:lnTo>
                              <a:pt x="179" y="78"/>
                            </a:lnTo>
                            <a:lnTo>
                              <a:pt x="184" y="78"/>
                            </a:lnTo>
                            <a:lnTo>
                              <a:pt x="184" y="87"/>
                            </a:lnTo>
                            <a:lnTo>
                              <a:pt x="184" y="91"/>
                            </a:lnTo>
                            <a:lnTo>
                              <a:pt x="184" y="95"/>
                            </a:lnTo>
                            <a:lnTo>
                              <a:pt x="184" y="104"/>
                            </a:lnTo>
                            <a:lnTo>
                              <a:pt x="184" y="108"/>
                            </a:lnTo>
                            <a:lnTo>
                              <a:pt x="184" y="113"/>
                            </a:lnTo>
                            <a:lnTo>
                              <a:pt x="179" y="117"/>
                            </a:lnTo>
                            <a:lnTo>
                              <a:pt x="175" y="121"/>
                            </a:lnTo>
                            <a:lnTo>
                              <a:pt x="175" y="130"/>
                            </a:lnTo>
                            <a:lnTo>
                              <a:pt x="175" y="134"/>
                            </a:lnTo>
                            <a:lnTo>
                              <a:pt x="170" y="139"/>
                            </a:lnTo>
                            <a:lnTo>
                              <a:pt x="170" y="143"/>
                            </a:lnTo>
                            <a:lnTo>
                              <a:pt x="170" y="147"/>
                            </a:lnTo>
                            <a:lnTo>
                              <a:pt x="170" y="152"/>
                            </a:lnTo>
                            <a:lnTo>
                              <a:pt x="166" y="156"/>
                            </a:lnTo>
                            <a:lnTo>
                              <a:pt x="161" y="156"/>
                            </a:lnTo>
                            <a:lnTo>
                              <a:pt x="157" y="160"/>
                            </a:lnTo>
                            <a:lnTo>
                              <a:pt x="152" y="160"/>
                            </a:lnTo>
                            <a:lnTo>
                              <a:pt x="157" y="169"/>
                            </a:lnTo>
                            <a:lnTo>
                              <a:pt x="161" y="169"/>
                            </a:lnTo>
                            <a:lnTo>
                              <a:pt x="161" y="173"/>
                            </a:lnTo>
                            <a:lnTo>
                              <a:pt x="166" y="178"/>
                            </a:lnTo>
                            <a:lnTo>
                              <a:pt x="166" y="182"/>
                            </a:lnTo>
                            <a:lnTo>
                              <a:pt x="170" y="182"/>
                            </a:lnTo>
                            <a:lnTo>
                              <a:pt x="175" y="186"/>
                            </a:lnTo>
                            <a:lnTo>
                              <a:pt x="179" y="191"/>
                            </a:lnTo>
                            <a:lnTo>
                              <a:pt x="188" y="195"/>
                            </a:lnTo>
                            <a:lnTo>
                              <a:pt x="188" y="199"/>
                            </a:lnTo>
                            <a:lnTo>
                              <a:pt x="193" y="199"/>
                            </a:lnTo>
                            <a:lnTo>
                              <a:pt x="197" y="204"/>
                            </a:lnTo>
                            <a:lnTo>
                              <a:pt x="202" y="204"/>
                            </a:lnTo>
                            <a:lnTo>
                              <a:pt x="202" y="208"/>
                            </a:lnTo>
                            <a:lnTo>
                              <a:pt x="206" y="212"/>
                            </a:lnTo>
                            <a:lnTo>
                              <a:pt x="211" y="217"/>
                            </a:lnTo>
                            <a:lnTo>
                              <a:pt x="215" y="217"/>
                            </a:lnTo>
                            <a:lnTo>
                              <a:pt x="215" y="221"/>
                            </a:lnTo>
                            <a:lnTo>
                              <a:pt x="220" y="225"/>
                            </a:lnTo>
                            <a:lnTo>
                              <a:pt x="220" y="230"/>
                            </a:lnTo>
                            <a:lnTo>
                              <a:pt x="224" y="230"/>
                            </a:lnTo>
                            <a:lnTo>
                              <a:pt x="228" y="234"/>
                            </a:lnTo>
                            <a:lnTo>
                              <a:pt x="228" y="238"/>
                            </a:lnTo>
                            <a:lnTo>
                              <a:pt x="233" y="243"/>
                            </a:lnTo>
                            <a:lnTo>
                              <a:pt x="237" y="247"/>
                            </a:lnTo>
                            <a:lnTo>
                              <a:pt x="242" y="251"/>
                            </a:lnTo>
                            <a:lnTo>
                              <a:pt x="246" y="251"/>
                            </a:lnTo>
                            <a:lnTo>
                              <a:pt x="246" y="256"/>
                            </a:lnTo>
                            <a:lnTo>
                              <a:pt x="251" y="256"/>
                            </a:lnTo>
                            <a:lnTo>
                              <a:pt x="255" y="260"/>
                            </a:lnTo>
                            <a:lnTo>
                              <a:pt x="260" y="260"/>
                            </a:lnTo>
                            <a:lnTo>
                              <a:pt x="264" y="264"/>
                            </a:lnTo>
                            <a:lnTo>
                              <a:pt x="269" y="264"/>
                            </a:lnTo>
                            <a:lnTo>
                              <a:pt x="269" y="269"/>
                            </a:lnTo>
                            <a:lnTo>
                              <a:pt x="273" y="277"/>
                            </a:lnTo>
                            <a:lnTo>
                              <a:pt x="273" y="282"/>
                            </a:lnTo>
                            <a:lnTo>
                              <a:pt x="273" y="286"/>
                            </a:lnTo>
                            <a:lnTo>
                              <a:pt x="273" y="290"/>
                            </a:lnTo>
                            <a:lnTo>
                              <a:pt x="273" y="295"/>
                            </a:lnTo>
                            <a:lnTo>
                              <a:pt x="273" y="299"/>
                            </a:lnTo>
                            <a:lnTo>
                              <a:pt x="273" y="303"/>
                            </a:lnTo>
                            <a:lnTo>
                              <a:pt x="273" y="308"/>
                            </a:lnTo>
                            <a:lnTo>
                              <a:pt x="273" y="312"/>
                            </a:lnTo>
                            <a:lnTo>
                              <a:pt x="273" y="316"/>
                            </a:lnTo>
                            <a:lnTo>
                              <a:pt x="269" y="316"/>
                            </a:lnTo>
                            <a:lnTo>
                              <a:pt x="264" y="316"/>
                            </a:lnTo>
                            <a:lnTo>
                              <a:pt x="260" y="316"/>
                            </a:lnTo>
                            <a:lnTo>
                              <a:pt x="255" y="312"/>
                            </a:lnTo>
                            <a:lnTo>
                              <a:pt x="251" y="312"/>
                            </a:lnTo>
                            <a:lnTo>
                              <a:pt x="246" y="312"/>
                            </a:lnTo>
                            <a:lnTo>
                              <a:pt x="242" y="312"/>
                            </a:lnTo>
                            <a:lnTo>
                              <a:pt x="237" y="312"/>
                            </a:lnTo>
                            <a:lnTo>
                              <a:pt x="233" y="312"/>
                            </a:lnTo>
                            <a:lnTo>
                              <a:pt x="228" y="312"/>
                            </a:lnTo>
                            <a:lnTo>
                              <a:pt x="224" y="312"/>
                            </a:lnTo>
                            <a:lnTo>
                              <a:pt x="220" y="312"/>
                            </a:lnTo>
                            <a:lnTo>
                              <a:pt x="215" y="316"/>
                            </a:lnTo>
                            <a:lnTo>
                              <a:pt x="211" y="316"/>
                            </a:lnTo>
                            <a:lnTo>
                              <a:pt x="211" y="321"/>
                            </a:lnTo>
                            <a:lnTo>
                              <a:pt x="211" y="325"/>
                            </a:lnTo>
                            <a:lnTo>
                              <a:pt x="211" y="329"/>
                            </a:lnTo>
                            <a:lnTo>
                              <a:pt x="215" y="329"/>
                            </a:lnTo>
                            <a:lnTo>
                              <a:pt x="215" y="334"/>
                            </a:lnTo>
                            <a:lnTo>
                              <a:pt x="215" y="338"/>
                            </a:lnTo>
                            <a:lnTo>
                              <a:pt x="211" y="342"/>
                            </a:lnTo>
                            <a:lnTo>
                              <a:pt x="206" y="342"/>
                            </a:lnTo>
                            <a:lnTo>
                              <a:pt x="206" y="347"/>
                            </a:lnTo>
                            <a:lnTo>
                              <a:pt x="197" y="351"/>
                            </a:lnTo>
                            <a:lnTo>
                              <a:pt x="197" y="355"/>
                            </a:lnTo>
                            <a:lnTo>
                              <a:pt x="197" y="360"/>
                            </a:lnTo>
                            <a:lnTo>
                              <a:pt x="197" y="364"/>
                            </a:lnTo>
                            <a:lnTo>
                              <a:pt x="197" y="368"/>
                            </a:lnTo>
                            <a:lnTo>
                              <a:pt x="202" y="373"/>
                            </a:lnTo>
                            <a:lnTo>
                              <a:pt x="197" y="373"/>
                            </a:lnTo>
                            <a:lnTo>
                              <a:pt x="197" y="377"/>
                            </a:lnTo>
                            <a:lnTo>
                              <a:pt x="197" y="381"/>
                            </a:lnTo>
                            <a:lnTo>
                              <a:pt x="193" y="386"/>
                            </a:lnTo>
                            <a:lnTo>
                              <a:pt x="197" y="386"/>
                            </a:lnTo>
                            <a:lnTo>
                              <a:pt x="202" y="390"/>
                            </a:lnTo>
                            <a:lnTo>
                              <a:pt x="197" y="394"/>
                            </a:lnTo>
                            <a:lnTo>
                              <a:pt x="197" y="399"/>
                            </a:lnTo>
                            <a:lnTo>
                              <a:pt x="202" y="399"/>
                            </a:lnTo>
                            <a:lnTo>
                              <a:pt x="206" y="399"/>
                            </a:lnTo>
                            <a:lnTo>
                              <a:pt x="206" y="403"/>
                            </a:lnTo>
                            <a:lnTo>
                              <a:pt x="211" y="407"/>
                            </a:lnTo>
                            <a:lnTo>
                              <a:pt x="215" y="412"/>
                            </a:lnTo>
                            <a:lnTo>
                              <a:pt x="220" y="412"/>
                            </a:lnTo>
                            <a:lnTo>
                              <a:pt x="220" y="416"/>
                            </a:lnTo>
                            <a:lnTo>
                              <a:pt x="220" y="420"/>
                            </a:lnTo>
                            <a:lnTo>
                              <a:pt x="215" y="425"/>
                            </a:lnTo>
                            <a:lnTo>
                              <a:pt x="220" y="425"/>
                            </a:lnTo>
                            <a:lnTo>
                              <a:pt x="220" y="429"/>
                            </a:lnTo>
                            <a:lnTo>
                              <a:pt x="220" y="434"/>
                            </a:lnTo>
                            <a:lnTo>
                              <a:pt x="220" y="438"/>
                            </a:lnTo>
                            <a:lnTo>
                              <a:pt x="220" y="442"/>
                            </a:lnTo>
                            <a:lnTo>
                              <a:pt x="215" y="442"/>
                            </a:lnTo>
                            <a:lnTo>
                              <a:pt x="215" y="447"/>
                            </a:lnTo>
                            <a:lnTo>
                              <a:pt x="220" y="451"/>
                            </a:lnTo>
                            <a:lnTo>
                              <a:pt x="224" y="451"/>
                            </a:lnTo>
                            <a:lnTo>
                              <a:pt x="224" y="455"/>
                            </a:lnTo>
                            <a:lnTo>
                              <a:pt x="228" y="460"/>
                            </a:lnTo>
                            <a:lnTo>
                              <a:pt x="233" y="473"/>
                            </a:lnTo>
                            <a:lnTo>
                              <a:pt x="233" y="477"/>
                            </a:lnTo>
                            <a:lnTo>
                              <a:pt x="237" y="477"/>
                            </a:lnTo>
                            <a:lnTo>
                              <a:pt x="242" y="477"/>
                            </a:lnTo>
                            <a:lnTo>
                              <a:pt x="251" y="477"/>
                            </a:lnTo>
                            <a:lnTo>
                              <a:pt x="255" y="477"/>
                            </a:lnTo>
                            <a:lnTo>
                              <a:pt x="260" y="477"/>
                            </a:lnTo>
                            <a:lnTo>
                              <a:pt x="264" y="473"/>
                            </a:lnTo>
                            <a:lnTo>
                              <a:pt x="269" y="473"/>
                            </a:lnTo>
                            <a:lnTo>
                              <a:pt x="273" y="473"/>
                            </a:lnTo>
                            <a:lnTo>
                              <a:pt x="273" y="468"/>
                            </a:lnTo>
                            <a:lnTo>
                              <a:pt x="278" y="468"/>
                            </a:lnTo>
                            <a:lnTo>
                              <a:pt x="282" y="468"/>
                            </a:lnTo>
                            <a:lnTo>
                              <a:pt x="287" y="468"/>
                            </a:lnTo>
                            <a:lnTo>
                              <a:pt x="291" y="468"/>
                            </a:lnTo>
                            <a:lnTo>
                              <a:pt x="296" y="464"/>
                            </a:lnTo>
                            <a:lnTo>
                              <a:pt x="309" y="464"/>
                            </a:lnTo>
                            <a:lnTo>
                              <a:pt x="314" y="464"/>
                            </a:lnTo>
                            <a:lnTo>
                              <a:pt x="318" y="464"/>
                            </a:lnTo>
                            <a:lnTo>
                              <a:pt x="323" y="468"/>
                            </a:lnTo>
                            <a:lnTo>
                              <a:pt x="323" y="473"/>
                            </a:lnTo>
                            <a:lnTo>
                              <a:pt x="323" y="477"/>
                            </a:lnTo>
                            <a:lnTo>
                              <a:pt x="327" y="481"/>
                            </a:lnTo>
                            <a:lnTo>
                              <a:pt x="327" y="486"/>
                            </a:lnTo>
                            <a:lnTo>
                              <a:pt x="327" y="490"/>
                            </a:lnTo>
                            <a:lnTo>
                              <a:pt x="327" y="494"/>
                            </a:lnTo>
                            <a:lnTo>
                              <a:pt x="327" y="499"/>
                            </a:lnTo>
                            <a:lnTo>
                              <a:pt x="327" y="503"/>
                            </a:lnTo>
                            <a:lnTo>
                              <a:pt x="327" y="507"/>
                            </a:lnTo>
                            <a:lnTo>
                              <a:pt x="332" y="507"/>
                            </a:lnTo>
                            <a:lnTo>
                              <a:pt x="336" y="507"/>
                            </a:lnTo>
                            <a:lnTo>
                              <a:pt x="336" y="503"/>
                            </a:lnTo>
                            <a:lnTo>
                              <a:pt x="341" y="507"/>
                            </a:lnTo>
                            <a:lnTo>
                              <a:pt x="345" y="507"/>
                            </a:lnTo>
                            <a:lnTo>
                              <a:pt x="350" y="512"/>
                            </a:lnTo>
                            <a:lnTo>
                              <a:pt x="350" y="516"/>
                            </a:lnTo>
                            <a:lnTo>
                              <a:pt x="350" y="520"/>
                            </a:lnTo>
                            <a:lnTo>
                              <a:pt x="350" y="525"/>
                            </a:lnTo>
                            <a:lnTo>
                              <a:pt x="345" y="533"/>
                            </a:lnTo>
                            <a:lnTo>
                              <a:pt x="345" y="538"/>
                            </a:lnTo>
                            <a:lnTo>
                              <a:pt x="345" y="542"/>
                            </a:lnTo>
                            <a:lnTo>
                              <a:pt x="350" y="542"/>
                            </a:lnTo>
                            <a:lnTo>
                              <a:pt x="350" y="546"/>
                            </a:lnTo>
                            <a:lnTo>
                              <a:pt x="354" y="551"/>
                            </a:lnTo>
                            <a:lnTo>
                              <a:pt x="354" y="555"/>
                            </a:lnTo>
                            <a:lnTo>
                              <a:pt x="358" y="559"/>
                            </a:lnTo>
                            <a:lnTo>
                              <a:pt x="358" y="564"/>
                            </a:lnTo>
                            <a:lnTo>
                              <a:pt x="358" y="568"/>
                            </a:lnTo>
                            <a:lnTo>
                              <a:pt x="358" y="572"/>
                            </a:lnTo>
                            <a:lnTo>
                              <a:pt x="354" y="577"/>
                            </a:lnTo>
                            <a:lnTo>
                              <a:pt x="358" y="581"/>
                            </a:lnTo>
                            <a:lnTo>
                              <a:pt x="363" y="585"/>
                            </a:lnTo>
                            <a:lnTo>
                              <a:pt x="363" y="590"/>
                            </a:lnTo>
                            <a:lnTo>
                              <a:pt x="363" y="594"/>
                            </a:lnTo>
                            <a:lnTo>
                              <a:pt x="367" y="598"/>
                            </a:lnTo>
                            <a:lnTo>
                              <a:pt x="372" y="598"/>
                            </a:lnTo>
                            <a:lnTo>
                              <a:pt x="367" y="603"/>
                            </a:lnTo>
                            <a:lnTo>
                              <a:pt x="363" y="603"/>
                            </a:lnTo>
                            <a:lnTo>
                              <a:pt x="358" y="603"/>
                            </a:lnTo>
                            <a:lnTo>
                              <a:pt x="354" y="603"/>
                            </a:lnTo>
                            <a:lnTo>
                              <a:pt x="350" y="607"/>
                            </a:lnTo>
                            <a:lnTo>
                              <a:pt x="350" y="611"/>
                            </a:lnTo>
                            <a:lnTo>
                              <a:pt x="345" y="611"/>
                            </a:lnTo>
                            <a:lnTo>
                              <a:pt x="345" y="616"/>
                            </a:lnTo>
                            <a:lnTo>
                              <a:pt x="345" y="620"/>
                            </a:lnTo>
                            <a:lnTo>
                              <a:pt x="341" y="620"/>
                            </a:lnTo>
                            <a:lnTo>
                              <a:pt x="336" y="624"/>
                            </a:lnTo>
                            <a:lnTo>
                              <a:pt x="332" y="624"/>
                            </a:lnTo>
                            <a:lnTo>
                              <a:pt x="327" y="624"/>
                            </a:lnTo>
                            <a:lnTo>
                              <a:pt x="323" y="624"/>
                            </a:lnTo>
                            <a:lnTo>
                              <a:pt x="323" y="629"/>
                            </a:lnTo>
                            <a:lnTo>
                              <a:pt x="318" y="629"/>
                            </a:lnTo>
                            <a:lnTo>
                              <a:pt x="318" y="633"/>
                            </a:lnTo>
                            <a:lnTo>
                              <a:pt x="318" y="637"/>
                            </a:lnTo>
                            <a:lnTo>
                              <a:pt x="314" y="637"/>
                            </a:lnTo>
                            <a:lnTo>
                              <a:pt x="309" y="642"/>
                            </a:lnTo>
                            <a:lnTo>
                              <a:pt x="309" y="646"/>
                            </a:lnTo>
                            <a:lnTo>
                              <a:pt x="305" y="646"/>
                            </a:lnTo>
                            <a:lnTo>
                              <a:pt x="309" y="650"/>
                            </a:lnTo>
                            <a:lnTo>
                              <a:pt x="314" y="655"/>
                            </a:lnTo>
                            <a:lnTo>
                              <a:pt x="318" y="659"/>
                            </a:lnTo>
                            <a:lnTo>
                              <a:pt x="318" y="663"/>
                            </a:lnTo>
                            <a:lnTo>
                              <a:pt x="323" y="668"/>
                            </a:lnTo>
                            <a:lnTo>
                              <a:pt x="323" y="672"/>
                            </a:lnTo>
                            <a:lnTo>
                              <a:pt x="323" y="676"/>
                            </a:lnTo>
                            <a:lnTo>
                              <a:pt x="323" y="681"/>
                            </a:lnTo>
                            <a:lnTo>
                              <a:pt x="327" y="685"/>
                            </a:lnTo>
                            <a:lnTo>
                              <a:pt x="327" y="689"/>
                            </a:lnTo>
                            <a:lnTo>
                              <a:pt x="332" y="694"/>
                            </a:lnTo>
                            <a:lnTo>
                              <a:pt x="332" y="698"/>
                            </a:lnTo>
                            <a:lnTo>
                              <a:pt x="336" y="698"/>
                            </a:lnTo>
                            <a:lnTo>
                              <a:pt x="341" y="702"/>
                            </a:lnTo>
                            <a:lnTo>
                              <a:pt x="336" y="702"/>
                            </a:lnTo>
                            <a:lnTo>
                              <a:pt x="336" y="707"/>
                            </a:lnTo>
                            <a:lnTo>
                              <a:pt x="336" y="711"/>
                            </a:lnTo>
                            <a:lnTo>
                              <a:pt x="336" y="715"/>
                            </a:lnTo>
                            <a:lnTo>
                              <a:pt x="332" y="715"/>
                            </a:lnTo>
                            <a:lnTo>
                              <a:pt x="327" y="720"/>
                            </a:lnTo>
                            <a:lnTo>
                              <a:pt x="327" y="724"/>
                            </a:lnTo>
                            <a:lnTo>
                              <a:pt x="323" y="724"/>
                            </a:lnTo>
                            <a:lnTo>
                              <a:pt x="323" y="728"/>
                            </a:lnTo>
                            <a:lnTo>
                              <a:pt x="318" y="728"/>
                            </a:lnTo>
                            <a:lnTo>
                              <a:pt x="314" y="728"/>
                            </a:lnTo>
                            <a:lnTo>
                              <a:pt x="309" y="733"/>
                            </a:lnTo>
                            <a:lnTo>
                              <a:pt x="305" y="733"/>
                            </a:lnTo>
                            <a:lnTo>
                              <a:pt x="305" y="737"/>
                            </a:lnTo>
                            <a:lnTo>
                              <a:pt x="300" y="737"/>
                            </a:lnTo>
                            <a:lnTo>
                              <a:pt x="300" y="741"/>
                            </a:lnTo>
                            <a:lnTo>
                              <a:pt x="296" y="746"/>
                            </a:lnTo>
                            <a:lnTo>
                              <a:pt x="291" y="746"/>
                            </a:lnTo>
                            <a:lnTo>
                              <a:pt x="291" y="750"/>
                            </a:lnTo>
                            <a:lnTo>
                              <a:pt x="291" y="754"/>
                            </a:lnTo>
                            <a:lnTo>
                              <a:pt x="287" y="759"/>
                            </a:lnTo>
                            <a:lnTo>
                              <a:pt x="287" y="763"/>
                            </a:lnTo>
                            <a:lnTo>
                              <a:pt x="287" y="767"/>
                            </a:lnTo>
                            <a:lnTo>
                              <a:pt x="282" y="772"/>
                            </a:lnTo>
                            <a:lnTo>
                              <a:pt x="282" y="776"/>
                            </a:lnTo>
                            <a:lnTo>
                              <a:pt x="278" y="780"/>
                            </a:lnTo>
                            <a:lnTo>
                              <a:pt x="278" y="785"/>
                            </a:lnTo>
                            <a:lnTo>
                              <a:pt x="278" y="789"/>
                            </a:lnTo>
                            <a:lnTo>
                              <a:pt x="273" y="793"/>
                            </a:lnTo>
                            <a:lnTo>
                              <a:pt x="273" y="798"/>
                            </a:lnTo>
                            <a:lnTo>
                              <a:pt x="269" y="798"/>
                            </a:lnTo>
                            <a:lnTo>
                              <a:pt x="264" y="802"/>
                            </a:lnTo>
                            <a:lnTo>
                              <a:pt x="260" y="802"/>
                            </a:lnTo>
                            <a:lnTo>
                              <a:pt x="255" y="807"/>
                            </a:lnTo>
                            <a:lnTo>
                              <a:pt x="255" y="811"/>
                            </a:lnTo>
                            <a:lnTo>
                              <a:pt x="260" y="815"/>
                            </a:lnTo>
                            <a:lnTo>
                              <a:pt x="260" y="820"/>
                            </a:lnTo>
                            <a:lnTo>
                              <a:pt x="264" y="820"/>
                            </a:lnTo>
                            <a:lnTo>
                              <a:pt x="264" y="824"/>
                            </a:lnTo>
                            <a:lnTo>
                              <a:pt x="264" y="828"/>
                            </a:lnTo>
                            <a:lnTo>
                              <a:pt x="264" y="833"/>
                            </a:lnTo>
                            <a:lnTo>
                              <a:pt x="264" y="837"/>
                            </a:lnTo>
                            <a:lnTo>
                              <a:pt x="269" y="837"/>
                            </a:lnTo>
                            <a:lnTo>
                              <a:pt x="269" y="841"/>
                            </a:lnTo>
                            <a:lnTo>
                              <a:pt x="273" y="846"/>
                            </a:lnTo>
                            <a:lnTo>
                              <a:pt x="278" y="850"/>
                            </a:lnTo>
                            <a:lnTo>
                              <a:pt x="278" y="854"/>
                            </a:lnTo>
                            <a:lnTo>
                              <a:pt x="278" y="859"/>
                            </a:lnTo>
                            <a:lnTo>
                              <a:pt x="273" y="859"/>
                            </a:lnTo>
                            <a:lnTo>
                              <a:pt x="269" y="859"/>
                            </a:lnTo>
                            <a:lnTo>
                              <a:pt x="269" y="863"/>
                            </a:lnTo>
                            <a:lnTo>
                              <a:pt x="264" y="863"/>
                            </a:lnTo>
                            <a:lnTo>
                              <a:pt x="264" y="867"/>
                            </a:lnTo>
                            <a:lnTo>
                              <a:pt x="260" y="867"/>
                            </a:lnTo>
                            <a:lnTo>
                              <a:pt x="255" y="867"/>
                            </a:lnTo>
                            <a:lnTo>
                              <a:pt x="255" y="872"/>
                            </a:lnTo>
                            <a:lnTo>
                              <a:pt x="251" y="872"/>
                            </a:lnTo>
                            <a:lnTo>
                              <a:pt x="251" y="876"/>
                            </a:lnTo>
                            <a:lnTo>
                              <a:pt x="246" y="876"/>
                            </a:lnTo>
                            <a:lnTo>
                              <a:pt x="242" y="876"/>
                            </a:lnTo>
                            <a:lnTo>
                              <a:pt x="242" y="880"/>
                            </a:lnTo>
                            <a:lnTo>
                              <a:pt x="237" y="880"/>
                            </a:lnTo>
                            <a:lnTo>
                              <a:pt x="233" y="880"/>
                            </a:lnTo>
                            <a:lnTo>
                              <a:pt x="228" y="880"/>
                            </a:lnTo>
                            <a:lnTo>
                              <a:pt x="224" y="880"/>
                            </a:lnTo>
                            <a:lnTo>
                              <a:pt x="220" y="880"/>
                            </a:lnTo>
                            <a:lnTo>
                              <a:pt x="215" y="880"/>
                            </a:lnTo>
                            <a:lnTo>
                              <a:pt x="211" y="880"/>
                            </a:lnTo>
                            <a:lnTo>
                              <a:pt x="206" y="876"/>
                            </a:lnTo>
                            <a:lnTo>
                              <a:pt x="202" y="876"/>
                            </a:lnTo>
                            <a:lnTo>
                              <a:pt x="197" y="872"/>
                            </a:lnTo>
                            <a:lnTo>
                              <a:pt x="193" y="872"/>
                            </a:lnTo>
                            <a:lnTo>
                              <a:pt x="188" y="867"/>
                            </a:lnTo>
                            <a:lnTo>
                              <a:pt x="184" y="867"/>
                            </a:lnTo>
                            <a:lnTo>
                              <a:pt x="179" y="863"/>
                            </a:lnTo>
                            <a:lnTo>
                              <a:pt x="175" y="863"/>
                            </a:lnTo>
                            <a:lnTo>
                              <a:pt x="170" y="863"/>
                            </a:lnTo>
                            <a:lnTo>
                              <a:pt x="166" y="863"/>
                            </a:lnTo>
                            <a:lnTo>
                              <a:pt x="161" y="863"/>
                            </a:lnTo>
                            <a:lnTo>
                              <a:pt x="157" y="863"/>
                            </a:lnTo>
                            <a:lnTo>
                              <a:pt x="152" y="859"/>
                            </a:lnTo>
                            <a:lnTo>
                              <a:pt x="148" y="859"/>
                            </a:lnTo>
                            <a:lnTo>
                              <a:pt x="143" y="859"/>
                            </a:lnTo>
                            <a:lnTo>
                              <a:pt x="139" y="859"/>
                            </a:lnTo>
                            <a:lnTo>
                              <a:pt x="134" y="854"/>
                            </a:lnTo>
                            <a:lnTo>
                              <a:pt x="130" y="854"/>
                            </a:lnTo>
                            <a:lnTo>
                              <a:pt x="125" y="854"/>
                            </a:lnTo>
                            <a:lnTo>
                              <a:pt x="121" y="850"/>
                            </a:lnTo>
                            <a:lnTo>
                              <a:pt x="116" y="846"/>
                            </a:lnTo>
                            <a:lnTo>
                              <a:pt x="112" y="846"/>
                            </a:lnTo>
                            <a:lnTo>
                              <a:pt x="107" y="850"/>
                            </a:lnTo>
                            <a:lnTo>
                              <a:pt x="103" y="850"/>
                            </a:lnTo>
                            <a:lnTo>
                              <a:pt x="98" y="854"/>
                            </a:lnTo>
                            <a:lnTo>
                              <a:pt x="94" y="854"/>
                            </a:lnTo>
                            <a:lnTo>
                              <a:pt x="85" y="854"/>
                            </a:lnTo>
                            <a:lnTo>
                              <a:pt x="81" y="859"/>
                            </a:lnTo>
                            <a:lnTo>
                              <a:pt x="76" y="859"/>
                            </a:lnTo>
                            <a:lnTo>
                              <a:pt x="76" y="854"/>
                            </a:lnTo>
                            <a:lnTo>
                              <a:pt x="76" y="850"/>
                            </a:lnTo>
                            <a:lnTo>
                              <a:pt x="76" y="846"/>
                            </a:lnTo>
                            <a:lnTo>
                              <a:pt x="81" y="846"/>
                            </a:lnTo>
                            <a:lnTo>
                              <a:pt x="76" y="846"/>
                            </a:lnTo>
                            <a:lnTo>
                              <a:pt x="76" y="841"/>
                            </a:lnTo>
                            <a:lnTo>
                              <a:pt x="72" y="841"/>
                            </a:lnTo>
                            <a:lnTo>
                              <a:pt x="72" y="837"/>
                            </a:lnTo>
                            <a:lnTo>
                              <a:pt x="76" y="837"/>
                            </a:lnTo>
                            <a:lnTo>
                              <a:pt x="76" y="833"/>
                            </a:lnTo>
                            <a:lnTo>
                              <a:pt x="81" y="833"/>
                            </a:lnTo>
                            <a:lnTo>
                              <a:pt x="81" y="837"/>
                            </a:lnTo>
                            <a:lnTo>
                              <a:pt x="85" y="837"/>
                            </a:lnTo>
                            <a:lnTo>
                              <a:pt x="90" y="833"/>
                            </a:lnTo>
                            <a:lnTo>
                              <a:pt x="94" y="833"/>
                            </a:lnTo>
                            <a:lnTo>
                              <a:pt x="98" y="833"/>
                            </a:lnTo>
                            <a:lnTo>
                              <a:pt x="98" y="828"/>
                            </a:lnTo>
                            <a:lnTo>
                              <a:pt x="98" y="824"/>
                            </a:lnTo>
                            <a:lnTo>
                              <a:pt x="98" y="820"/>
                            </a:lnTo>
                            <a:lnTo>
                              <a:pt x="98" y="815"/>
                            </a:lnTo>
                            <a:lnTo>
                              <a:pt x="103" y="811"/>
                            </a:lnTo>
                            <a:lnTo>
                              <a:pt x="103" y="807"/>
                            </a:lnTo>
                            <a:lnTo>
                              <a:pt x="103" y="802"/>
                            </a:lnTo>
                            <a:close/>
                          </a:path>
                        </a:pathLst>
                      </a:custGeom>
                      <a:solidFill>
                        <a:srgbClr val="6BB23E"/>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MS Mincho"/>
                          <a:cs typeface="Times New Roman"/>
                        </a:endParaRPr>
                      </a:p>
                    </p:txBody>
                  </p:sp>
                  <p:sp>
                    <p:nvSpPr>
                      <p:cNvPr id="37" name="Freeform 97"/>
                      <p:cNvSpPr>
                        <a:spLocks/>
                      </p:cNvSpPr>
                      <p:nvPr/>
                    </p:nvSpPr>
                    <p:spPr bwMode="auto">
                      <a:xfrm>
                        <a:off x="3284590" y="3086100"/>
                        <a:ext cx="1812925" cy="1193800"/>
                      </a:xfrm>
                      <a:custGeom>
                        <a:avLst/>
                        <a:gdLst>
                          <a:gd name="T0" fmla="*/ 2147483647 w 982"/>
                          <a:gd name="T1" fmla="*/ 2147483647 h 694"/>
                          <a:gd name="T2" fmla="*/ 2147483647 w 982"/>
                          <a:gd name="T3" fmla="*/ 2147483647 h 694"/>
                          <a:gd name="T4" fmla="*/ 2147483647 w 982"/>
                          <a:gd name="T5" fmla="*/ 2147483647 h 694"/>
                          <a:gd name="T6" fmla="*/ 2147483647 w 982"/>
                          <a:gd name="T7" fmla="*/ 2147483647 h 694"/>
                          <a:gd name="T8" fmla="*/ 2147483647 w 982"/>
                          <a:gd name="T9" fmla="*/ 2147483647 h 694"/>
                          <a:gd name="T10" fmla="*/ 2147483647 w 982"/>
                          <a:gd name="T11" fmla="*/ 2147483647 h 694"/>
                          <a:gd name="T12" fmla="*/ 2147483647 w 982"/>
                          <a:gd name="T13" fmla="*/ 2147483647 h 694"/>
                          <a:gd name="T14" fmla="*/ 2147483647 w 982"/>
                          <a:gd name="T15" fmla="*/ 2147483647 h 694"/>
                          <a:gd name="T16" fmla="*/ 2147483647 w 982"/>
                          <a:gd name="T17" fmla="*/ 2147483647 h 694"/>
                          <a:gd name="T18" fmla="*/ 2147483647 w 982"/>
                          <a:gd name="T19" fmla="*/ 2147483647 h 694"/>
                          <a:gd name="T20" fmla="*/ 2147483647 w 982"/>
                          <a:gd name="T21" fmla="*/ 2147483647 h 694"/>
                          <a:gd name="T22" fmla="*/ 2147483647 w 982"/>
                          <a:gd name="T23" fmla="*/ 2147483647 h 694"/>
                          <a:gd name="T24" fmla="*/ 2147483647 w 982"/>
                          <a:gd name="T25" fmla="*/ 2147483647 h 694"/>
                          <a:gd name="T26" fmla="*/ 2147483647 w 982"/>
                          <a:gd name="T27" fmla="*/ 2147483647 h 694"/>
                          <a:gd name="T28" fmla="*/ 2147483647 w 982"/>
                          <a:gd name="T29" fmla="*/ 2147483647 h 694"/>
                          <a:gd name="T30" fmla="*/ 2147483647 w 982"/>
                          <a:gd name="T31" fmla="*/ 2147483647 h 694"/>
                          <a:gd name="T32" fmla="*/ 2147483647 w 982"/>
                          <a:gd name="T33" fmla="*/ 2147483647 h 694"/>
                          <a:gd name="T34" fmla="*/ 2147483647 w 982"/>
                          <a:gd name="T35" fmla="*/ 2147483647 h 694"/>
                          <a:gd name="T36" fmla="*/ 2147483647 w 982"/>
                          <a:gd name="T37" fmla="*/ 2147483647 h 694"/>
                          <a:gd name="T38" fmla="*/ 2147483647 w 982"/>
                          <a:gd name="T39" fmla="*/ 2147483647 h 694"/>
                          <a:gd name="T40" fmla="*/ 2147483647 w 982"/>
                          <a:gd name="T41" fmla="*/ 2147483647 h 694"/>
                          <a:gd name="T42" fmla="*/ 2147483647 w 982"/>
                          <a:gd name="T43" fmla="*/ 2147483647 h 694"/>
                          <a:gd name="T44" fmla="*/ 2147483647 w 982"/>
                          <a:gd name="T45" fmla="*/ 2147483647 h 694"/>
                          <a:gd name="T46" fmla="*/ 2147483647 w 982"/>
                          <a:gd name="T47" fmla="*/ 2147483647 h 694"/>
                          <a:gd name="T48" fmla="*/ 2147483647 w 982"/>
                          <a:gd name="T49" fmla="*/ 2147483647 h 694"/>
                          <a:gd name="T50" fmla="*/ 2147483647 w 982"/>
                          <a:gd name="T51" fmla="*/ 2147483647 h 694"/>
                          <a:gd name="T52" fmla="*/ 2147483647 w 982"/>
                          <a:gd name="T53" fmla="*/ 2147483647 h 694"/>
                          <a:gd name="T54" fmla="*/ 2147483647 w 982"/>
                          <a:gd name="T55" fmla="*/ 2147483647 h 694"/>
                          <a:gd name="T56" fmla="*/ 2147483647 w 982"/>
                          <a:gd name="T57" fmla="*/ 2147483647 h 694"/>
                          <a:gd name="T58" fmla="*/ 2147483647 w 982"/>
                          <a:gd name="T59" fmla="*/ 2147483647 h 694"/>
                          <a:gd name="T60" fmla="*/ 2147483647 w 982"/>
                          <a:gd name="T61" fmla="*/ 2147483647 h 694"/>
                          <a:gd name="T62" fmla="*/ 2147483647 w 982"/>
                          <a:gd name="T63" fmla="*/ 2147483647 h 694"/>
                          <a:gd name="T64" fmla="*/ 2147483647 w 982"/>
                          <a:gd name="T65" fmla="*/ 2147483647 h 694"/>
                          <a:gd name="T66" fmla="*/ 2147483647 w 982"/>
                          <a:gd name="T67" fmla="*/ 2147483647 h 694"/>
                          <a:gd name="T68" fmla="*/ 2147483647 w 982"/>
                          <a:gd name="T69" fmla="*/ 2147483647 h 694"/>
                          <a:gd name="T70" fmla="*/ 2147483647 w 982"/>
                          <a:gd name="T71" fmla="*/ 2147483647 h 694"/>
                          <a:gd name="T72" fmla="*/ 2147483647 w 982"/>
                          <a:gd name="T73" fmla="*/ 2147483647 h 694"/>
                          <a:gd name="T74" fmla="*/ 2147483647 w 982"/>
                          <a:gd name="T75" fmla="*/ 2147483647 h 694"/>
                          <a:gd name="T76" fmla="*/ 2147483647 w 982"/>
                          <a:gd name="T77" fmla="*/ 2147483647 h 694"/>
                          <a:gd name="T78" fmla="*/ 2147483647 w 982"/>
                          <a:gd name="T79" fmla="*/ 2147483647 h 694"/>
                          <a:gd name="T80" fmla="*/ 2147483647 w 982"/>
                          <a:gd name="T81" fmla="*/ 2147483647 h 694"/>
                          <a:gd name="T82" fmla="*/ 2147483647 w 982"/>
                          <a:gd name="T83" fmla="*/ 2147483647 h 694"/>
                          <a:gd name="T84" fmla="*/ 2147483647 w 982"/>
                          <a:gd name="T85" fmla="*/ 2147483647 h 694"/>
                          <a:gd name="T86" fmla="*/ 2147483647 w 982"/>
                          <a:gd name="T87" fmla="*/ 2147483647 h 694"/>
                          <a:gd name="T88" fmla="*/ 2147483647 w 982"/>
                          <a:gd name="T89" fmla="*/ 2147483647 h 694"/>
                          <a:gd name="T90" fmla="*/ 2147483647 w 982"/>
                          <a:gd name="T91" fmla="*/ 2147483647 h 694"/>
                          <a:gd name="T92" fmla="*/ 2147483647 w 982"/>
                          <a:gd name="T93" fmla="*/ 2147483647 h 694"/>
                          <a:gd name="T94" fmla="*/ 2147483647 w 982"/>
                          <a:gd name="T95" fmla="*/ 2147483647 h 694"/>
                          <a:gd name="T96" fmla="*/ 2147483647 w 982"/>
                          <a:gd name="T97" fmla="*/ 2147483647 h 694"/>
                          <a:gd name="T98" fmla="*/ 2147483647 w 982"/>
                          <a:gd name="T99" fmla="*/ 2147483647 h 694"/>
                          <a:gd name="T100" fmla="*/ 2147483647 w 982"/>
                          <a:gd name="T101" fmla="*/ 2147483647 h 694"/>
                          <a:gd name="T102" fmla="*/ 2147483647 w 982"/>
                          <a:gd name="T103" fmla="*/ 2147483647 h 694"/>
                          <a:gd name="T104" fmla="*/ 2147483647 w 982"/>
                          <a:gd name="T105" fmla="*/ 2147483647 h 694"/>
                          <a:gd name="T106" fmla="*/ 2147483647 w 982"/>
                          <a:gd name="T107" fmla="*/ 2147483647 h 694"/>
                          <a:gd name="T108" fmla="*/ 2147483647 w 982"/>
                          <a:gd name="T109" fmla="*/ 2147483647 h 694"/>
                          <a:gd name="T110" fmla="*/ 2147483647 w 982"/>
                          <a:gd name="T111" fmla="*/ 2147483647 h 694"/>
                          <a:gd name="T112" fmla="*/ 2147483647 w 982"/>
                          <a:gd name="T113" fmla="*/ 2147483647 h 694"/>
                          <a:gd name="T114" fmla="*/ 2147483647 w 982"/>
                          <a:gd name="T115" fmla="*/ 2147483647 h 694"/>
                          <a:gd name="T116" fmla="*/ 2147483647 w 982"/>
                          <a:gd name="T117" fmla="*/ 2147483647 h 694"/>
                          <a:gd name="T118" fmla="*/ 2147483647 w 982"/>
                          <a:gd name="T119" fmla="*/ 2147483647 h 694"/>
                          <a:gd name="T120" fmla="*/ 2147483647 w 982"/>
                          <a:gd name="T121" fmla="*/ 2147483647 h 694"/>
                          <a:gd name="T122" fmla="*/ 2147483647 w 982"/>
                          <a:gd name="T123" fmla="*/ 2147483647 h 6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2"/>
                          <a:gd name="T187" fmla="*/ 0 h 694"/>
                          <a:gd name="T188" fmla="*/ 982 w 982"/>
                          <a:gd name="T189" fmla="*/ 694 h 6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2" h="694">
                            <a:moveTo>
                              <a:pt x="27" y="273"/>
                            </a:moveTo>
                            <a:lnTo>
                              <a:pt x="32" y="269"/>
                            </a:lnTo>
                            <a:lnTo>
                              <a:pt x="36" y="269"/>
                            </a:lnTo>
                            <a:lnTo>
                              <a:pt x="36" y="273"/>
                            </a:lnTo>
                            <a:lnTo>
                              <a:pt x="41" y="273"/>
                            </a:lnTo>
                            <a:lnTo>
                              <a:pt x="45" y="273"/>
                            </a:lnTo>
                            <a:lnTo>
                              <a:pt x="49" y="273"/>
                            </a:lnTo>
                            <a:lnTo>
                              <a:pt x="54" y="273"/>
                            </a:lnTo>
                            <a:lnTo>
                              <a:pt x="58" y="269"/>
                            </a:lnTo>
                            <a:lnTo>
                              <a:pt x="63" y="269"/>
                            </a:lnTo>
                            <a:lnTo>
                              <a:pt x="67" y="264"/>
                            </a:lnTo>
                            <a:lnTo>
                              <a:pt x="72" y="264"/>
                            </a:lnTo>
                            <a:lnTo>
                              <a:pt x="72" y="260"/>
                            </a:lnTo>
                            <a:lnTo>
                              <a:pt x="76" y="256"/>
                            </a:lnTo>
                            <a:lnTo>
                              <a:pt x="81" y="251"/>
                            </a:lnTo>
                            <a:lnTo>
                              <a:pt x="85" y="247"/>
                            </a:lnTo>
                            <a:lnTo>
                              <a:pt x="90" y="238"/>
                            </a:lnTo>
                            <a:lnTo>
                              <a:pt x="90" y="234"/>
                            </a:lnTo>
                            <a:lnTo>
                              <a:pt x="94" y="234"/>
                            </a:lnTo>
                            <a:lnTo>
                              <a:pt x="94" y="230"/>
                            </a:lnTo>
                            <a:lnTo>
                              <a:pt x="94" y="225"/>
                            </a:lnTo>
                            <a:lnTo>
                              <a:pt x="99" y="225"/>
                            </a:lnTo>
                            <a:lnTo>
                              <a:pt x="99" y="221"/>
                            </a:lnTo>
                            <a:lnTo>
                              <a:pt x="103" y="221"/>
                            </a:lnTo>
                            <a:lnTo>
                              <a:pt x="103" y="217"/>
                            </a:lnTo>
                            <a:lnTo>
                              <a:pt x="108" y="217"/>
                            </a:lnTo>
                            <a:lnTo>
                              <a:pt x="108" y="212"/>
                            </a:lnTo>
                            <a:lnTo>
                              <a:pt x="112" y="212"/>
                            </a:lnTo>
                            <a:lnTo>
                              <a:pt x="112" y="208"/>
                            </a:lnTo>
                            <a:lnTo>
                              <a:pt x="112" y="204"/>
                            </a:lnTo>
                            <a:lnTo>
                              <a:pt x="117" y="204"/>
                            </a:lnTo>
                            <a:lnTo>
                              <a:pt x="121" y="199"/>
                            </a:lnTo>
                            <a:lnTo>
                              <a:pt x="126" y="199"/>
                            </a:lnTo>
                            <a:lnTo>
                              <a:pt x="130" y="199"/>
                            </a:lnTo>
                            <a:lnTo>
                              <a:pt x="130" y="195"/>
                            </a:lnTo>
                            <a:lnTo>
                              <a:pt x="135" y="195"/>
                            </a:lnTo>
                            <a:lnTo>
                              <a:pt x="139" y="191"/>
                            </a:lnTo>
                            <a:lnTo>
                              <a:pt x="139" y="186"/>
                            </a:lnTo>
                            <a:lnTo>
                              <a:pt x="144" y="182"/>
                            </a:lnTo>
                            <a:lnTo>
                              <a:pt x="148" y="178"/>
                            </a:lnTo>
                            <a:lnTo>
                              <a:pt x="148" y="173"/>
                            </a:lnTo>
                            <a:lnTo>
                              <a:pt x="153" y="169"/>
                            </a:lnTo>
                            <a:lnTo>
                              <a:pt x="153" y="165"/>
                            </a:lnTo>
                            <a:lnTo>
                              <a:pt x="157" y="160"/>
                            </a:lnTo>
                            <a:lnTo>
                              <a:pt x="157" y="156"/>
                            </a:lnTo>
                            <a:lnTo>
                              <a:pt x="162" y="156"/>
                            </a:lnTo>
                            <a:lnTo>
                              <a:pt x="166" y="152"/>
                            </a:lnTo>
                            <a:lnTo>
                              <a:pt x="171" y="147"/>
                            </a:lnTo>
                            <a:lnTo>
                              <a:pt x="171" y="143"/>
                            </a:lnTo>
                            <a:lnTo>
                              <a:pt x="171" y="139"/>
                            </a:lnTo>
                            <a:lnTo>
                              <a:pt x="175" y="139"/>
                            </a:lnTo>
                            <a:lnTo>
                              <a:pt x="175" y="134"/>
                            </a:lnTo>
                            <a:lnTo>
                              <a:pt x="179" y="130"/>
                            </a:lnTo>
                            <a:lnTo>
                              <a:pt x="184" y="130"/>
                            </a:lnTo>
                            <a:lnTo>
                              <a:pt x="184" y="126"/>
                            </a:lnTo>
                            <a:lnTo>
                              <a:pt x="188" y="126"/>
                            </a:lnTo>
                            <a:lnTo>
                              <a:pt x="188" y="121"/>
                            </a:lnTo>
                            <a:lnTo>
                              <a:pt x="193" y="121"/>
                            </a:lnTo>
                            <a:lnTo>
                              <a:pt x="197" y="117"/>
                            </a:lnTo>
                            <a:lnTo>
                              <a:pt x="202" y="117"/>
                            </a:lnTo>
                            <a:lnTo>
                              <a:pt x="202" y="113"/>
                            </a:lnTo>
                            <a:lnTo>
                              <a:pt x="202" y="108"/>
                            </a:lnTo>
                            <a:lnTo>
                              <a:pt x="202" y="104"/>
                            </a:lnTo>
                            <a:lnTo>
                              <a:pt x="202" y="100"/>
                            </a:lnTo>
                            <a:lnTo>
                              <a:pt x="202" y="95"/>
                            </a:lnTo>
                            <a:lnTo>
                              <a:pt x="202" y="91"/>
                            </a:lnTo>
                            <a:lnTo>
                              <a:pt x="206" y="91"/>
                            </a:lnTo>
                            <a:lnTo>
                              <a:pt x="206" y="87"/>
                            </a:lnTo>
                            <a:lnTo>
                              <a:pt x="211" y="82"/>
                            </a:lnTo>
                            <a:lnTo>
                              <a:pt x="215" y="82"/>
                            </a:lnTo>
                            <a:lnTo>
                              <a:pt x="220" y="87"/>
                            </a:lnTo>
                            <a:lnTo>
                              <a:pt x="224" y="87"/>
                            </a:lnTo>
                            <a:lnTo>
                              <a:pt x="229" y="87"/>
                            </a:lnTo>
                            <a:lnTo>
                              <a:pt x="233" y="87"/>
                            </a:lnTo>
                            <a:lnTo>
                              <a:pt x="233" y="82"/>
                            </a:lnTo>
                            <a:lnTo>
                              <a:pt x="238" y="82"/>
                            </a:lnTo>
                            <a:lnTo>
                              <a:pt x="242" y="78"/>
                            </a:lnTo>
                            <a:lnTo>
                              <a:pt x="247" y="78"/>
                            </a:lnTo>
                            <a:lnTo>
                              <a:pt x="247" y="73"/>
                            </a:lnTo>
                            <a:lnTo>
                              <a:pt x="251" y="73"/>
                            </a:lnTo>
                            <a:lnTo>
                              <a:pt x="251" y="69"/>
                            </a:lnTo>
                            <a:lnTo>
                              <a:pt x="251" y="65"/>
                            </a:lnTo>
                            <a:lnTo>
                              <a:pt x="256" y="65"/>
                            </a:lnTo>
                            <a:lnTo>
                              <a:pt x="256" y="60"/>
                            </a:lnTo>
                            <a:lnTo>
                              <a:pt x="251" y="56"/>
                            </a:lnTo>
                            <a:lnTo>
                              <a:pt x="251" y="52"/>
                            </a:lnTo>
                            <a:lnTo>
                              <a:pt x="251" y="47"/>
                            </a:lnTo>
                            <a:lnTo>
                              <a:pt x="247" y="47"/>
                            </a:lnTo>
                            <a:lnTo>
                              <a:pt x="247" y="43"/>
                            </a:lnTo>
                            <a:lnTo>
                              <a:pt x="247" y="39"/>
                            </a:lnTo>
                            <a:lnTo>
                              <a:pt x="247" y="34"/>
                            </a:lnTo>
                            <a:lnTo>
                              <a:pt x="247" y="30"/>
                            </a:lnTo>
                            <a:lnTo>
                              <a:pt x="251" y="26"/>
                            </a:lnTo>
                            <a:lnTo>
                              <a:pt x="256" y="21"/>
                            </a:lnTo>
                            <a:lnTo>
                              <a:pt x="256" y="17"/>
                            </a:lnTo>
                            <a:lnTo>
                              <a:pt x="260" y="17"/>
                            </a:lnTo>
                            <a:lnTo>
                              <a:pt x="260" y="13"/>
                            </a:lnTo>
                            <a:lnTo>
                              <a:pt x="265" y="13"/>
                            </a:lnTo>
                            <a:lnTo>
                              <a:pt x="265" y="8"/>
                            </a:lnTo>
                            <a:lnTo>
                              <a:pt x="269" y="4"/>
                            </a:lnTo>
                            <a:lnTo>
                              <a:pt x="269" y="0"/>
                            </a:lnTo>
                            <a:lnTo>
                              <a:pt x="274" y="0"/>
                            </a:lnTo>
                            <a:lnTo>
                              <a:pt x="274" y="4"/>
                            </a:lnTo>
                            <a:lnTo>
                              <a:pt x="278" y="4"/>
                            </a:lnTo>
                            <a:lnTo>
                              <a:pt x="283" y="4"/>
                            </a:lnTo>
                            <a:lnTo>
                              <a:pt x="287" y="4"/>
                            </a:lnTo>
                            <a:lnTo>
                              <a:pt x="292" y="8"/>
                            </a:lnTo>
                            <a:lnTo>
                              <a:pt x="296" y="8"/>
                            </a:lnTo>
                            <a:lnTo>
                              <a:pt x="296" y="13"/>
                            </a:lnTo>
                            <a:lnTo>
                              <a:pt x="301" y="13"/>
                            </a:lnTo>
                            <a:lnTo>
                              <a:pt x="301" y="17"/>
                            </a:lnTo>
                            <a:lnTo>
                              <a:pt x="305" y="17"/>
                            </a:lnTo>
                            <a:lnTo>
                              <a:pt x="305" y="21"/>
                            </a:lnTo>
                            <a:lnTo>
                              <a:pt x="309" y="21"/>
                            </a:lnTo>
                            <a:lnTo>
                              <a:pt x="314" y="21"/>
                            </a:lnTo>
                            <a:lnTo>
                              <a:pt x="318" y="21"/>
                            </a:lnTo>
                            <a:lnTo>
                              <a:pt x="318" y="26"/>
                            </a:lnTo>
                            <a:lnTo>
                              <a:pt x="323" y="26"/>
                            </a:lnTo>
                            <a:lnTo>
                              <a:pt x="327" y="26"/>
                            </a:lnTo>
                            <a:lnTo>
                              <a:pt x="327" y="30"/>
                            </a:lnTo>
                            <a:lnTo>
                              <a:pt x="332" y="34"/>
                            </a:lnTo>
                            <a:lnTo>
                              <a:pt x="332" y="39"/>
                            </a:lnTo>
                            <a:lnTo>
                              <a:pt x="336" y="39"/>
                            </a:lnTo>
                            <a:lnTo>
                              <a:pt x="336" y="43"/>
                            </a:lnTo>
                            <a:lnTo>
                              <a:pt x="336" y="47"/>
                            </a:lnTo>
                            <a:lnTo>
                              <a:pt x="336" y="52"/>
                            </a:lnTo>
                            <a:lnTo>
                              <a:pt x="332" y="52"/>
                            </a:lnTo>
                            <a:lnTo>
                              <a:pt x="332" y="56"/>
                            </a:lnTo>
                            <a:lnTo>
                              <a:pt x="327" y="60"/>
                            </a:lnTo>
                            <a:lnTo>
                              <a:pt x="327" y="65"/>
                            </a:lnTo>
                            <a:lnTo>
                              <a:pt x="327" y="69"/>
                            </a:lnTo>
                            <a:lnTo>
                              <a:pt x="323" y="73"/>
                            </a:lnTo>
                            <a:lnTo>
                              <a:pt x="323" y="78"/>
                            </a:lnTo>
                            <a:lnTo>
                              <a:pt x="323" y="82"/>
                            </a:lnTo>
                            <a:lnTo>
                              <a:pt x="323" y="87"/>
                            </a:lnTo>
                            <a:lnTo>
                              <a:pt x="323" y="91"/>
                            </a:lnTo>
                            <a:lnTo>
                              <a:pt x="323" y="95"/>
                            </a:lnTo>
                            <a:lnTo>
                              <a:pt x="323" y="100"/>
                            </a:lnTo>
                            <a:lnTo>
                              <a:pt x="323" y="104"/>
                            </a:lnTo>
                            <a:lnTo>
                              <a:pt x="323" y="108"/>
                            </a:lnTo>
                            <a:lnTo>
                              <a:pt x="323" y="113"/>
                            </a:lnTo>
                            <a:lnTo>
                              <a:pt x="323" y="117"/>
                            </a:lnTo>
                            <a:lnTo>
                              <a:pt x="323" y="121"/>
                            </a:lnTo>
                            <a:lnTo>
                              <a:pt x="323" y="126"/>
                            </a:lnTo>
                            <a:lnTo>
                              <a:pt x="327" y="126"/>
                            </a:lnTo>
                            <a:lnTo>
                              <a:pt x="327" y="130"/>
                            </a:lnTo>
                            <a:lnTo>
                              <a:pt x="327" y="134"/>
                            </a:lnTo>
                            <a:lnTo>
                              <a:pt x="332" y="139"/>
                            </a:lnTo>
                            <a:lnTo>
                              <a:pt x="332" y="143"/>
                            </a:lnTo>
                            <a:lnTo>
                              <a:pt x="332" y="147"/>
                            </a:lnTo>
                            <a:lnTo>
                              <a:pt x="332" y="152"/>
                            </a:lnTo>
                            <a:lnTo>
                              <a:pt x="332" y="156"/>
                            </a:lnTo>
                            <a:lnTo>
                              <a:pt x="332" y="160"/>
                            </a:lnTo>
                            <a:lnTo>
                              <a:pt x="332" y="165"/>
                            </a:lnTo>
                            <a:lnTo>
                              <a:pt x="332" y="169"/>
                            </a:lnTo>
                            <a:lnTo>
                              <a:pt x="332" y="173"/>
                            </a:lnTo>
                            <a:lnTo>
                              <a:pt x="332" y="178"/>
                            </a:lnTo>
                            <a:lnTo>
                              <a:pt x="336" y="182"/>
                            </a:lnTo>
                            <a:lnTo>
                              <a:pt x="336" y="186"/>
                            </a:lnTo>
                            <a:lnTo>
                              <a:pt x="336" y="191"/>
                            </a:lnTo>
                            <a:lnTo>
                              <a:pt x="336" y="195"/>
                            </a:lnTo>
                            <a:lnTo>
                              <a:pt x="341" y="195"/>
                            </a:lnTo>
                            <a:lnTo>
                              <a:pt x="341" y="199"/>
                            </a:lnTo>
                            <a:lnTo>
                              <a:pt x="341" y="204"/>
                            </a:lnTo>
                            <a:lnTo>
                              <a:pt x="345" y="204"/>
                            </a:lnTo>
                            <a:lnTo>
                              <a:pt x="350" y="204"/>
                            </a:lnTo>
                            <a:lnTo>
                              <a:pt x="350" y="208"/>
                            </a:lnTo>
                            <a:lnTo>
                              <a:pt x="354" y="212"/>
                            </a:lnTo>
                            <a:lnTo>
                              <a:pt x="359" y="217"/>
                            </a:lnTo>
                            <a:lnTo>
                              <a:pt x="363" y="217"/>
                            </a:lnTo>
                            <a:lnTo>
                              <a:pt x="363" y="221"/>
                            </a:lnTo>
                            <a:lnTo>
                              <a:pt x="368" y="221"/>
                            </a:lnTo>
                            <a:lnTo>
                              <a:pt x="372" y="221"/>
                            </a:lnTo>
                            <a:lnTo>
                              <a:pt x="377" y="221"/>
                            </a:lnTo>
                            <a:lnTo>
                              <a:pt x="381" y="221"/>
                            </a:lnTo>
                            <a:lnTo>
                              <a:pt x="386" y="221"/>
                            </a:lnTo>
                            <a:lnTo>
                              <a:pt x="386" y="225"/>
                            </a:lnTo>
                            <a:lnTo>
                              <a:pt x="390" y="225"/>
                            </a:lnTo>
                            <a:lnTo>
                              <a:pt x="395" y="225"/>
                            </a:lnTo>
                            <a:lnTo>
                              <a:pt x="395" y="221"/>
                            </a:lnTo>
                            <a:lnTo>
                              <a:pt x="399" y="221"/>
                            </a:lnTo>
                            <a:lnTo>
                              <a:pt x="404" y="225"/>
                            </a:lnTo>
                            <a:lnTo>
                              <a:pt x="408" y="225"/>
                            </a:lnTo>
                            <a:lnTo>
                              <a:pt x="413" y="225"/>
                            </a:lnTo>
                            <a:lnTo>
                              <a:pt x="417" y="225"/>
                            </a:lnTo>
                            <a:lnTo>
                              <a:pt x="417" y="230"/>
                            </a:lnTo>
                            <a:lnTo>
                              <a:pt x="422" y="234"/>
                            </a:lnTo>
                            <a:lnTo>
                              <a:pt x="422" y="238"/>
                            </a:lnTo>
                            <a:lnTo>
                              <a:pt x="426" y="238"/>
                            </a:lnTo>
                            <a:lnTo>
                              <a:pt x="426" y="243"/>
                            </a:lnTo>
                            <a:lnTo>
                              <a:pt x="430" y="247"/>
                            </a:lnTo>
                            <a:lnTo>
                              <a:pt x="435" y="247"/>
                            </a:lnTo>
                            <a:lnTo>
                              <a:pt x="435" y="243"/>
                            </a:lnTo>
                            <a:lnTo>
                              <a:pt x="439" y="247"/>
                            </a:lnTo>
                            <a:lnTo>
                              <a:pt x="444" y="251"/>
                            </a:lnTo>
                            <a:lnTo>
                              <a:pt x="444" y="256"/>
                            </a:lnTo>
                            <a:lnTo>
                              <a:pt x="448" y="256"/>
                            </a:lnTo>
                            <a:lnTo>
                              <a:pt x="453" y="260"/>
                            </a:lnTo>
                            <a:lnTo>
                              <a:pt x="457" y="260"/>
                            </a:lnTo>
                            <a:lnTo>
                              <a:pt x="462" y="264"/>
                            </a:lnTo>
                            <a:lnTo>
                              <a:pt x="462" y="260"/>
                            </a:lnTo>
                            <a:lnTo>
                              <a:pt x="466" y="260"/>
                            </a:lnTo>
                            <a:lnTo>
                              <a:pt x="475" y="260"/>
                            </a:lnTo>
                            <a:lnTo>
                              <a:pt x="480" y="260"/>
                            </a:lnTo>
                            <a:lnTo>
                              <a:pt x="484" y="256"/>
                            </a:lnTo>
                            <a:lnTo>
                              <a:pt x="489" y="256"/>
                            </a:lnTo>
                            <a:lnTo>
                              <a:pt x="493" y="256"/>
                            </a:lnTo>
                            <a:lnTo>
                              <a:pt x="498" y="251"/>
                            </a:lnTo>
                            <a:lnTo>
                              <a:pt x="502" y="251"/>
                            </a:lnTo>
                            <a:lnTo>
                              <a:pt x="507" y="251"/>
                            </a:lnTo>
                            <a:lnTo>
                              <a:pt x="511" y="251"/>
                            </a:lnTo>
                            <a:lnTo>
                              <a:pt x="516" y="256"/>
                            </a:lnTo>
                            <a:lnTo>
                              <a:pt x="520" y="256"/>
                            </a:lnTo>
                            <a:lnTo>
                              <a:pt x="520" y="251"/>
                            </a:lnTo>
                            <a:lnTo>
                              <a:pt x="525" y="251"/>
                            </a:lnTo>
                            <a:lnTo>
                              <a:pt x="525" y="247"/>
                            </a:lnTo>
                            <a:lnTo>
                              <a:pt x="529" y="247"/>
                            </a:lnTo>
                            <a:lnTo>
                              <a:pt x="529" y="256"/>
                            </a:lnTo>
                            <a:lnTo>
                              <a:pt x="529" y="264"/>
                            </a:lnTo>
                            <a:lnTo>
                              <a:pt x="529" y="273"/>
                            </a:lnTo>
                            <a:lnTo>
                              <a:pt x="534" y="277"/>
                            </a:lnTo>
                            <a:lnTo>
                              <a:pt x="538" y="282"/>
                            </a:lnTo>
                            <a:lnTo>
                              <a:pt x="543" y="286"/>
                            </a:lnTo>
                            <a:lnTo>
                              <a:pt x="543" y="290"/>
                            </a:lnTo>
                            <a:lnTo>
                              <a:pt x="547" y="295"/>
                            </a:lnTo>
                            <a:lnTo>
                              <a:pt x="552" y="299"/>
                            </a:lnTo>
                            <a:lnTo>
                              <a:pt x="556" y="299"/>
                            </a:lnTo>
                            <a:lnTo>
                              <a:pt x="560" y="308"/>
                            </a:lnTo>
                            <a:lnTo>
                              <a:pt x="565" y="312"/>
                            </a:lnTo>
                            <a:lnTo>
                              <a:pt x="565" y="316"/>
                            </a:lnTo>
                            <a:lnTo>
                              <a:pt x="565" y="325"/>
                            </a:lnTo>
                            <a:lnTo>
                              <a:pt x="565" y="329"/>
                            </a:lnTo>
                            <a:lnTo>
                              <a:pt x="569" y="334"/>
                            </a:lnTo>
                            <a:lnTo>
                              <a:pt x="569" y="338"/>
                            </a:lnTo>
                            <a:lnTo>
                              <a:pt x="574" y="342"/>
                            </a:lnTo>
                            <a:lnTo>
                              <a:pt x="578" y="347"/>
                            </a:lnTo>
                            <a:lnTo>
                              <a:pt x="583" y="351"/>
                            </a:lnTo>
                            <a:lnTo>
                              <a:pt x="592" y="360"/>
                            </a:lnTo>
                            <a:lnTo>
                              <a:pt x="596" y="364"/>
                            </a:lnTo>
                            <a:lnTo>
                              <a:pt x="601" y="368"/>
                            </a:lnTo>
                            <a:lnTo>
                              <a:pt x="605" y="368"/>
                            </a:lnTo>
                            <a:lnTo>
                              <a:pt x="623" y="386"/>
                            </a:lnTo>
                            <a:lnTo>
                              <a:pt x="632" y="390"/>
                            </a:lnTo>
                            <a:lnTo>
                              <a:pt x="637" y="390"/>
                            </a:lnTo>
                            <a:lnTo>
                              <a:pt x="641" y="386"/>
                            </a:lnTo>
                            <a:lnTo>
                              <a:pt x="646" y="381"/>
                            </a:lnTo>
                            <a:lnTo>
                              <a:pt x="650" y="377"/>
                            </a:lnTo>
                            <a:lnTo>
                              <a:pt x="655" y="373"/>
                            </a:lnTo>
                            <a:lnTo>
                              <a:pt x="659" y="368"/>
                            </a:lnTo>
                            <a:lnTo>
                              <a:pt x="664" y="364"/>
                            </a:lnTo>
                            <a:lnTo>
                              <a:pt x="668" y="364"/>
                            </a:lnTo>
                            <a:lnTo>
                              <a:pt x="673" y="360"/>
                            </a:lnTo>
                            <a:lnTo>
                              <a:pt x="668" y="355"/>
                            </a:lnTo>
                            <a:lnTo>
                              <a:pt x="668" y="351"/>
                            </a:lnTo>
                            <a:lnTo>
                              <a:pt x="668" y="347"/>
                            </a:lnTo>
                            <a:lnTo>
                              <a:pt x="673" y="342"/>
                            </a:lnTo>
                            <a:lnTo>
                              <a:pt x="673" y="338"/>
                            </a:lnTo>
                            <a:lnTo>
                              <a:pt x="677" y="334"/>
                            </a:lnTo>
                            <a:lnTo>
                              <a:pt x="682" y="334"/>
                            </a:lnTo>
                            <a:lnTo>
                              <a:pt x="686" y="334"/>
                            </a:lnTo>
                            <a:lnTo>
                              <a:pt x="690" y="338"/>
                            </a:lnTo>
                            <a:lnTo>
                              <a:pt x="695" y="342"/>
                            </a:lnTo>
                            <a:lnTo>
                              <a:pt x="699" y="338"/>
                            </a:lnTo>
                            <a:lnTo>
                              <a:pt x="704" y="338"/>
                            </a:lnTo>
                            <a:lnTo>
                              <a:pt x="708" y="338"/>
                            </a:lnTo>
                            <a:lnTo>
                              <a:pt x="717" y="342"/>
                            </a:lnTo>
                            <a:lnTo>
                              <a:pt x="722" y="347"/>
                            </a:lnTo>
                            <a:lnTo>
                              <a:pt x="726" y="347"/>
                            </a:lnTo>
                            <a:lnTo>
                              <a:pt x="731" y="351"/>
                            </a:lnTo>
                            <a:lnTo>
                              <a:pt x="735" y="351"/>
                            </a:lnTo>
                            <a:lnTo>
                              <a:pt x="740" y="355"/>
                            </a:lnTo>
                            <a:lnTo>
                              <a:pt x="744" y="355"/>
                            </a:lnTo>
                            <a:lnTo>
                              <a:pt x="749" y="360"/>
                            </a:lnTo>
                            <a:lnTo>
                              <a:pt x="753" y="364"/>
                            </a:lnTo>
                            <a:lnTo>
                              <a:pt x="758" y="368"/>
                            </a:lnTo>
                            <a:lnTo>
                              <a:pt x="762" y="368"/>
                            </a:lnTo>
                            <a:lnTo>
                              <a:pt x="762" y="373"/>
                            </a:lnTo>
                            <a:lnTo>
                              <a:pt x="767" y="377"/>
                            </a:lnTo>
                            <a:lnTo>
                              <a:pt x="767" y="381"/>
                            </a:lnTo>
                            <a:lnTo>
                              <a:pt x="771" y="381"/>
                            </a:lnTo>
                            <a:lnTo>
                              <a:pt x="771" y="386"/>
                            </a:lnTo>
                            <a:lnTo>
                              <a:pt x="776" y="386"/>
                            </a:lnTo>
                            <a:lnTo>
                              <a:pt x="776" y="390"/>
                            </a:lnTo>
                            <a:lnTo>
                              <a:pt x="780" y="390"/>
                            </a:lnTo>
                            <a:lnTo>
                              <a:pt x="780" y="394"/>
                            </a:lnTo>
                            <a:lnTo>
                              <a:pt x="780" y="399"/>
                            </a:lnTo>
                            <a:lnTo>
                              <a:pt x="780" y="403"/>
                            </a:lnTo>
                            <a:lnTo>
                              <a:pt x="785" y="403"/>
                            </a:lnTo>
                            <a:lnTo>
                              <a:pt x="789" y="403"/>
                            </a:lnTo>
                            <a:lnTo>
                              <a:pt x="789" y="407"/>
                            </a:lnTo>
                            <a:lnTo>
                              <a:pt x="789" y="412"/>
                            </a:lnTo>
                            <a:lnTo>
                              <a:pt x="789" y="416"/>
                            </a:lnTo>
                            <a:lnTo>
                              <a:pt x="794" y="416"/>
                            </a:lnTo>
                            <a:lnTo>
                              <a:pt x="798" y="416"/>
                            </a:lnTo>
                            <a:lnTo>
                              <a:pt x="803" y="420"/>
                            </a:lnTo>
                            <a:lnTo>
                              <a:pt x="803" y="425"/>
                            </a:lnTo>
                            <a:lnTo>
                              <a:pt x="803" y="429"/>
                            </a:lnTo>
                            <a:lnTo>
                              <a:pt x="807" y="429"/>
                            </a:lnTo>
                            <a:lnTo>
                              <a:pt x="812" y="429"/>
                            </a:lnTo>
                            <a:lnTo>
                              <a:pt x="812" y="425"/>
                            </a:lnTo>
                            <a:lnTo>
                              <a:pt x="816" y="425"/>
                            </a:lnTo>
                            <a:lnTo>
                              <a:pt x="820" y="425"/>
                            </a:lnTo>
                            <a:lnTo>
                              <a:pt x="825" y="425"/>
                            </a:lnTo>
                            <a:lnTo>
                              <a:pt x="829" y="425"/>
                            </a:lnTo>
                            <a:lnTo>
                              <a:pt x="829" y="429"/>
                            </a:lnTo>
                            <a:lnTo>
                              <a:pt x="834" y="433"/>
                            </a:lnTo>
                            <a:lnTo>
                              <a:pt x="834" y="438"/>
                            </a:lnTo>
                            <a:lnTo>
                              <a:pt x="838" y="438"/>
                            </a:lnTo>
                            <a:lnTo>
                              <a:pt x="843" y="438"/>
                            </a:lnTo>
                            <a:lnTo>
                              <a:pt x="847" y="438"/>
                            </a:lnTo>
                            <a:lnTo>
                              <a:pt x="847" y="442"/>
                            </a:lnTo>
                            <a:lnTo>
                              <a:pt x="847" y="446"/>
                            </a:lnTo>
                            <a:lnTo>
                              <a:pt x="847" y="451"/>
                            </a:lnTo>
                            <a:lnTo>
                              <a:pt x="852" y="451"/>
                            </a:lnTo>
                            <a:lnTo>
                              <a:pt x="852" y="455"/>
                            </a:lnTo>
                            <a:lnTo>
                              <a:pt x="856" y="455"/>
                            </a:lnTo>
                            <a:lnTo>
                              <a:pt x="861" y="455"/>
                            </a:lnTo>
                            <a:lnTo>
                              <a:pt x="861" y="460"/>
                            </a:lnTo>
                            <a:lnTo>
                              <a:pt x="861" y="464"/>
                            </a:lnTo>
                            <a:lnTo>
                              <a:pt x="861" y="468"/>
                            </a:lnTo>
                            <a:lnTo>
                              <a:pt x="861" y="473"/>
                            </a:lnTo>
                            <a:lnTo>
                              <a:pt x="861" y="477"/>
                            </a:lnTo>
                            <a:lnTo>
                              <a:pt x="865" y="477"/>
                            </a:lnTo>
                            <a:lnTo>
                              <a:pt x="870" y="477"/>
                            </a:lnTo>
                            <a:lnTo>
                              <a:pt x="870" y="481"/>
                            </a:lnTo>
                            <a:lnTo>
                              <a:pt x="874" y="481"/>
                            </a:lnTo>
                            <a:lnTo>
                              <a:pt x="879" y="486"/>
                            </a:lnTo>
                            <a:lnTo>
                              <a:pt x="879" y="490"/>
                            </a:lnTo>
                            <a:lnTo>
                              <a:pt x="879" y="494"/>
                            </a:lnTo>
                            <a:lnTo>
                              <a:pt x="879" y="499"/>
                            </a:lnTo>
                            <a:lnTo>
                              <a:pt x="883" y="499"/>
                            </a:lnTo>
                            <a:lnTo>
                              <a:pt x="888" y="499"/>
                            </a:lnTo>
                            <a:lnTo>
                              <a:pt x="892" y="499"/>
                            </a:lnTo>
                            <a:lnTo>
                              <a:pt x="892" y="503"/>
                            </a:lnTo>
                            <a:lnTo>
                              <a:pt x="897" y="503"/>
                            </a:lnTo>
                            <a:lnTo>
                              <a:pt x="901" y="503"/>
                            </a:lnTo>
                            <a:lnTo>
                              <a:pt x="901" y="507"/>
                            </a:lnTo>
                            <a:lnTo>
                              <a:pt x="906" y="507"/>
                            </a:lnTo>
                            <a:lnTo>
                              <a:pt x="906" y="512"/>
                            </a:lnTo>
                            <a:lnTo>
                              <a:pt x="906" y="516"/>
                            </a:lnTo>
                            <a:lnTo>
                              <a:pt x="906" y="520"/>
                            </a:lnTo>
                            <a:lnTo>
                              <a:pt x="910" y="520"/>
                            </a:lnTo>
                            <a:lnTo>
                              <a:pt x="915" y="520"/>
                            </a:lnTo>
                            <a:lnTo>
                              <a:pt x="919" y="520"/>
                            </a:lnTo>
                            <a:lnTo>
                              <a:pt x="919" y="525"/>
                            </a:lnTo>
                            <a:lnTo>
                              <a:pt x="924" y="529"/>
                            </a:lnTo>
                            <a:lnTo>
                              <a:pt x="928" y="529"/>
                            </a:lnTo>
                            <a:lnTo>
                              <a:pt x="933" y="529"/>
                            </a:lnTo>
                            <a:lnTo>
                              <a:pt x="937" y="529"/>
                            </a:lnTo>
                            <a:lnTo>
                              <a:pt x="937" y="533"/>
                            </a:lnTo>
                            <a:lnTo>
                              <a:pt x="942" y="538"/>
                            </a:lnTo>
                            <a:lnTo>
                              <a:pt x="942" y="533"/>
                            </a:lnTo>
                            <a:lnTo>
                              <a:pt x="946" y="533"/>
                            </a:lnTo>
                            <a:lnTo>
                              <a:pt x="950" y="529"/>
                            </a:lnTo>
                            <a:lnTo>
                              <a:pt x="955" y="533"/>
                            </a:lnTo>
                            <a:lnTo>
                              <a:pt x="959" y="538"/>
                            </a:lnTo>
                            <a:lnTo>
                              <a:pt x="964" y="533"/>
                            </a:lnTo>
                            <a:lnTo>
                              <a:pt x="968" y="533"/>
                            </a:lnTo>
                            <a:lnTo>
                              <a:pt x="973" y="533"/>
                            </a:lnTo>
                            <a:lnTo>
                              <a:pt x="973" y="538"/>
                            </a:lnTo>
                            <a:lnTo>
                              <a:pt x="977" y="538"/>
                            </a:lnTo>
                            <a:lnTo>
                              <a:pt x="977" y="542"/>
                            </a:lnTo>
                            <a:lnTo>
                              <a:pt x="982" y="546"/>
                            </a:lnTo>
                            <a:lnTo>
                              <a:pt x="977" y="546"/>
                            </a:lnTo>
                            <a:lnTo>
                              <a:pt x="977" y="551"/>
                            </a:lnTo>
                            <a:lnTo>
                              <a:pt x="973" y="551"/>
                            </a:lnTo>
                            <a:lnTo>
                              <a:pt x="968" y="551"/>
                            </a:lnTo>
                            <a:lnTo>
                              <a:pt x="968" y="555"/>
                            </a:lnTo>
                            <a:lnTo>
                              <a:pt x="964" y="555"/>
                            </a:lnTo>
                            <a:lnTo>
                              <a:pt x="959" y="555"/>
                            </a:lnTo>
                            <a:lnTo>
                              <a:pt x="955" y="555"/>
                            </a:lnTo>
                            <a:lnTo>
                              <a:pt x="950" y="559"/>
                            </a:lnTo>
                            <a:lnTo>
                              <a:pt x="946" y="559"/>
                            </a:lnTo>
                            <a:lnTo>
                              <a:pt x="942" y="559"/>
                            </a:lnTo>
                            <a:lnTo>
                              <a:pt x="937" y="559"/>
                            </a:lnTo>
                            <a:lnTo>
                              <a:pt x="933" y="564"/>
                            </a:lnTo>
                            <a:lnTo>
                              <a:pt x="928" y="564"/>
                            </a:lnTo>
                            <a:lnTo>
                              <a:pt x="924" y="568"/>
                            </a:lnTo>
                            <a:lnTo>
                              <a:pt x="919" y="568"/>
                            </a:lnTo>
                            <a:lnTo>
                              <a:pt x="915" y="568"/>
                            </a:lnTo>
                            <a:lnTo>
                              <a:pt x="910" y="572"/>
                            </a:lnTo>
                            <a:lnTo>
                              <a:pt x="906" y="572"/>
                            </a:lnTo>
                            <a:lnTo>
                              <a:pt x="901" y="577"/>
                            </a:lnTo>
                            <a:lnTo>
                              <a:pt x="897" y="581"/>
                            </a:lnTo>
                            <a:lnTo>
                              <a:pt x="897" y="585"/>
                            </a:lnTo>
                            <a:lnTo>
                              <a:pt x="897" y="590"/>
                            </a:lnTo>
                            <a:lnTo>
                              <a:pt x="897" y="594"/>
                            </a:lnTo>
                            <a:lnTo>
                              <a:pt x="897" y="598"/>
                            </a:lnTo>
                            <a:lnTo>
                              <a:pt x="897" y="603"/>
                            </a:lnTo>
                            <a:lnTo>
                              <a:pt x="892" y="607"/>
                            </a:lnTo>
                            <a:lnTo>
                              <a:pt x="888" y="607"/>
                            </a:lnTo>
                            <a:lnTo>
                              <a:pt x="883" y="611"/>
                            </a:lnTo>
                            <a:lnTo>
                              <a:pt x="879" y="611"/>
                            </a:lnTo>
                            <a:lnTo>
                              <a:pt x="879" y="616"/>
                            </a:lnTo>
                            <a:lnTo>
                              <a:pt x="874" y="616"/>
                            </a:lnTo>
                            <a:lnTo>
                              <a:pt x="870" y="616"/>
                            </a:lnTo>
                            <a:lnTo>
                              <a:pt x="865" y="611"/>
                            </a:lnTo>
                            <a:lnTo>
                              <a:pt x="861" y="611"/>
                            </a:lnTo>
                            <a:lnTo>
                              <a:pt x="856" y="611"/>
                            </a:lnTo>
                            <a:lnTo>
                              <a:pt x="852" y="611"/>
                            </a:lnTo>
                            <a:lnTo>
                              <a:pt x="852" y="607"/>
                            </a:lnTo>
                            <a:lnTo>
                              <a:pt x="847" y="607"/>
                            </a:lnTo>
                            <a:lnTo>
                              <a:pt x="843" y="607"/>
                            </a:lnTo>
                            <a:lnTo>
                              <a:pt x="838" y="607"/>
                            </a:lnTo>
                            <a:lnTo>
                              <a:pt x="834" y="611"/>
                            </a:lnTo>
                            <a:lnTo>
                              <a:pt x="829" y="611"/>
                            </a:lnTo>
                            <a:lnTo>
                              <a:pt x="829" y="616"/>
                            </a:lnTo>
                            <a:lnTo>
                              <a:pt x="825" y="616"/>
                            </a:lnTo>
                            <a:lnTo>
                              <a:pt x="820" y="620"/>
                            </a:lnTo>
                            <a:lnTo>
                              <a:pt x="820" y="624"/>
                            </a:lnTo>
                            <a:lnTo>
                              <a:pt x="816" y="624"/>
                            </a:lnTo>
                            <a:lnTo>
                              <a:pt x="812" y="629"/>
                            </a:lnTo>
                            <a:lnTo>
                              <a:pt x="812" y="633"/>
                            </a:lnTo>
                            <a:lnTo>
                              <a:pt x="807" y="633"/>
                            </a:lnTo>
                            <a:lnTo>
                              <a:pt x="807" y="637"/>
                            </a:lnTo>
                            <a:lnTo>
                              <a:pt x="803" y="642"/>
                            </a:lnTo>
                            <a:lnTo>
                              <a:pt x="798" y="646"/>
                            </a:lnTo>
                            <a:lnTo>
                              <a:pt x="798" y="650"/>
                            </a:lnTo>
                            <a:lnTo>
                              <a:pt x="798" y="655"/>
                            </a:lnTo>
                            <a:lnTo>
                              <a:pt x="794" y="663"/>
                            </a:lnTo>
                            <a:lnTo>
                              <a:pt x="794" y="668"/>
                            </a:lnTo>
                            <a:lnTo>
                              <a:pt x="798" y="668"/>
                            </a:lnTo>
                            <a:lnTo>
                              <a:pt x="798" y="672"/>
                            </a:lnTo>
                            <a:lnTo>
                              <a:pt x="798" y="676"/>
                            </a:lnTo>
                            <a:lnTo>
                              <a:pt x="798" y="681"/>
                            </a:lnTo>
                            <a:lnTo>
                              <a:pt x="794" y="681"/>
                            </a:lnTo>
                            <a:lnTo>
                              <a:pt x="789" y="681"/>
                            </a:lnTo>
                            <a:lnTo>
                              <a:pt x="785" y="681"/>
                            </a:lnTo>
                            <a:lnTo>
                              <a:pt x="780" y="681"/>
                            </a:lnTo>
                            <a:lnTo>
                              <a:pt x="776" y="681"/>
                            </a:lnTo>
                            <a:lnTo>
                              <a:pt x="771" y="676"/>
                            </a:lnTo>
                            <a:lnTo>
                              <a:pt x="767" y="676"/>
                            </a:lnTo>
                            <a:lnTo>
                              <a:pt x="762" y="672"/>
                            </a:lnTo>
                            <a:lnTo>
                              <a:pt x="762" y="676"/>
                            </a:lnTo>
                            <a:lnTo>
                              <a:pt x="758" y="681"/>
                            </a:lnTo>
                            <a:lnTo>
                              <a:pt x="753" y="685"/>
                            </a:lnTo>
                            <a:lnTo>
                              <a:pt x="749" y="689"/>
                            </a:lnTo>
                            <a:lnTo>
                              <a:pt x="744" y="689"/>
                            </a:lnTo>
                            <a:lnTo>
                              <a:pt x="735" y="694"/>
                            </a:lnTo>
                            <a:lnTo>
                              <a:pt x="731" y="694"/>
                            </a:lnTo>
                            <a:lnTo>
                              <a:pt x="726" y="694"/>
                            </a:lnTo>
                            <a:lnTo>
                              <a:pt x="722" y="689"/>
                            </a:lnTo>
                            <a:lnTo>
                              <a:pt x="717" y="689"/>
                            </a:lnTo>
                            <a:lnTo>
                              <a:pt x="717" y="685"/>
                            </a:lnTo>
                            <a:lnTo>
                              <a:pt x="713" y="681"/>
                            </a:lnTo>
                            <a:lnTo>
                              <a:pt x="708" y="676"/>
                            </a:lnTo>
                            <a:lnTo>
                              <a:pt x="699" y="672"/>
                            </a:lnTo>
                            <a:lnTo>
                              <a:pt x="695" y="672"/>
                            </a:lnTo>
                            <a:lnTo>
                              <a:pt x="690" y="676"/>
                            </a:lnTo>
                            <a:lnTo>
                              <a:pt x="686" y="676"/>
                            </a:lnTo>
                            <a:lnTo>
                              <a:pt x="682" y="681"/>
                            </a:lnTo>
                            <a:lnTo>
                              <a:pt x="677" y="681"/>
                            </a:lnTo>
                            <a:lnTo>
                              <a:pt x="673" y="681"/>
                            </a:lnTo>
                            <a:lnTo>
                              <a:pt x="668" y="681"/>
                            </a:lnTo>
                            <a:lnTo>
                              <a:pt x="659" y="676"/>
                            </a:lnTo>
                            <a:lnTo>
                              <a:pt x="659" y="672"/>
                            </a:lnTo>
                            <a:lnTo>
                              <a:pt x="655" y="672"/>
                            </a:lnTo>
                            <a:lnTo>
                              <a:pt x="650" y="672"/>
                            </a:lnTo>
                            <a:lnTo>
                              <a:pt x="650" y="668"/>
                            </a:lnTo>
                            <a:lnTo>
                              <a:pt x="646" y="668"/>
                            </a:lnTo>
                            <a:lnTo>
                              <a:pt x="641" y="668"/>
                            </a:lnTo>
                            <a:lnTo>
                              <a:pt x="641" y="672"/>
                            </a:lnTo>
                            <a:lnTo>
                              <a:pt x="637" y="672"/>
                            </a:lnTo>
                            <a:lnTo>
                              <a:pt x="637" y="676"/>
                            </a:lnTo>
                            <a:lnTo>
                              <a:pt x="632" y="676"/>
                            </a:lnTo>
                            <a:lnTo>
                              <a:pt x="632" y="681"/>
                            </a:lnTo>
                            <a:lnTo>
                              <a:pt x="628" y="681"/>
                            </a:lnTo>
                            <a:lnTo>
                              <a:pt x="623" y="681"/>
                            </a:lnTo>
                            <a:lnTo>
                              <a:pt x="619" y="681"/>
                            </a:lnTo>
                            <a:lnTo>
                              <a:pt x="610" y="681"/>
                            </a:lnTo>
                            <a:lnTo>
                              <a:pt x="605" y="681"/>
                            </a:lnTo>
                            <a:lnTo>
                              <a:pt x="601" y="681"/>
                            </a:lnTo>
                            <a:lnTo>
                              <a:pt x="601" y="676"/>
                            </a:lnTo>
                            <a:lnTo>
                              <a:pt x="596" y="676"/>
                            </a:lnTo>
                            <a:lnTo>
                              <a:pt x="596" y="672"/>
                            </a:lnTo>
                            <a:lnTo>
                              <a:pt x="592" y="672"/>
                            </a:lnTo>
                            <a:lnTo>
                              <a:pt x="592" y="668"/>
                            </a:lnTo>
                            <a:lnTo>
                              <a:pt x="587" y="668"/>
                            </a:lnTo>
                            <a:lnTo>
                              <a:pt x="587" y="663"/>
                            </a:lnTo>
                            <a:lnTo>
                              <a:pt x="583" y="663"/>
                            </a:lnTo>
                            <a:lnTo>
                              <a:pt x="578" y="668"/>
                            </a:lnTo>
                            <a:lnTo>
                              <a:pt x="574" y="668"/>
                            </a:lnTo>
                            <a:lnTo>
                              <a:pt x="569" y="663"/>
                            </a:lnTo>
                            <a:lnTo>
                              <a:pt x="565" y="663"/>
                            </a:lnTo>
                            <a:lnTo>
                              <a:pt x="560" y="663"/>
                            </a:lnTo>
                            <a:lnTo>
                              <a:pt x="556" y="663"/>
                            </a:lnTo>
                            <a:lnTo>
                              <a:pt x="552" y="663"/>
                            </a:lnTo>
                            <a:lnTo>
                              <a:pt x="547" y="663"/>
                            </a:lnTo>
                            <a:lnTo>
                              <a:pt x="543" y="663"/>
                            </a:lnTo>
                            <a:lnTo>
                              <a:pt x="538" y="663"/>
                            </a:lnTo>
                            <a:lnTo>
                              <a:pt x="534" y="663"/>
                            </a:lnTo>
                            <a:lnTo>
                              <a:pt x="534" y="659"/>
                            </a:lnTo>
                            <a:lnTo>
                              <a:pt x="534" y="655"/>
                            </a:lnTo>
                            <a:lnTo>
                              <a:pt x="529" y="650"/>
                            </a:lnTo>
                            <a:lnTo>
                              <a:pt x="525" y="650"/>
                            </a:lnTo>
                            <a:lnTo>
                              <a:pt x="525" y="646"/>
                            </a:lnTo>
                            <a:lnTo>
                              <a:pt x="520" y="642"/>
                            </a:lnTo>
                            <a:lnTo>
                              <a:pt x="516" y="642"/>
                            </a:lnTo>
                            <a:lnTo>
                              <a:pt x="516" y="637"/>
                            </a:lnTo>
                            <a:lnTo>
                              <a:pt x="511" y="637"/>
                            </a:lnTo>
                            <a:lnTo>
                              <a:pt x="507" y="637"/>
                            </a:lnTo>
                            <a:lnTo>
                              <a:pt x="502" y="642"/>
                            </a:lnTo>
                            <a:lnTo>
                              <a:pt x="498" y="642"/>
                            </a:lnTo>
                            <a:lnTo>
                              <a:pt x="493" y="642"/>
                            </a:lnTo>
                            <a:lnTo>
                              <a:pt x="489" y="642"/>
                            </a:lnTo>
                            <a:lnTo>
                              <a:pt x="484" y="637"/>
                            </a:lnTo>
                            <a:lnTo>
                              <a:pt x="480" y="637"/>
                            </a:lnTo>
                            <a:lnTo>
                              <a:pt x="475" y="637"/>
                            </a:lnTo>
                            <a:lnTo>
                              <a:pt x="471" y="633"/>
                            </a:lnTo>
                            <a:lnTo>
                              <a:pt x="466" y="633"/>
                            </a:lnTo>
                            <a:lnTo>
                              <a:pt x="462" y="633"/>
                            </a:lnTo>
                            <a:lnTo>
                              <a:pt x="462" y="629"/>
                            </a:lnTo>
                            <a:lnTo>
                              <a:pt x="457" y="629"/>
                            </a:lnTo>
                            <a:lnTo>
                              <a:pt x="453" y="629"/>
                            </a:lnTo>
                            <a:lnTo>
                              <a:pt x="453" y="624"/>
                            </a:lnTo>
                            <a:lnTo>
                              <a:pt x="448" y="624"/>
                            </a:lnTo>
                            <a:lnTo>
                              <a:pt x="448" y="620"/>
                            </a:lnTo>
                            <a:lnTo>
                              <a:pt x="444" y="620"/>
                            </a:lnTo>
                            <a:lnTo>
                              <a:pt x="444" y="616"/>
                            </a:lnTo>
                            <a:lnTo>
                              <a:pt x="439" y="616"/>
                            </a:lnTo>
                            <a:lnTo>
                              <a:pt x="435" y="616"/>
                            </a:lnTo>
                            <a:lnTo>
                              <a:pt x="435" y="611"/>
                            </a:lnTo>
                            <a:lnTo>
                              <a:pt x="430" y="611"/>
                            </a:lnTo>
                            <a:lnTo>
                              <a:pt x="426" y="611"/>
                            </a:lnTo>
                            <a:lnTo>
                              <a:pt x="422" y="611"/>
                            </a:lnTo>
                            <a:lnTo>
                              <a:pt x="422" y="616"/>
                            </a:lnTo>
                            <a:lnTo>
                              <a:pt x="417" y="611"/>
                            </a:lnTo>
                            <a:lnTo>
                              <a:pt x="413" y="611"/>
                            </a:lnTo>
                            <a:lnTo>
                              <a:pt x="413" y="607"/>
                            </a:lnTo>
                            <a:lnTo>
                              <a:pt x="408" y="607"/>
                            </a:lnTo>
                            <a:lnTo>
                              <a:pt x="404" y="603"/>
                            </a:lnTo>
                            <a:lnTo>
                              <a:pt x="399" y="598"/>
                            </a:lnTo>
                            <a:lnTo>
                              <a:pt x="395" y="598"/>
                            </a:lnTo>
                            <a:lnTo>
                              <a:pt x="390" y="594"/>
                            </a:lnTo>
                            <a:lnTo>
                              <a:pt x="386" y="590"/>
                            </a:lnTo>
                            <a:lnTo>
                              <a:pt x="381" y="590"/>
                            </a:lnTo>
                            <a:lnTo>
                              <a:pt x="377" y="590"/>
                            </a:lnTo>
                            <a:lnTo>
                              <a:pt x="372" y="590"/>
                            </a:lnTo>
                            <a:lnTo>
                              <a:pt x="372" y="585"/>
                            </a:lnTo>
                            <a:lnTo>
                              <a:pt x="368" y="585"/>
                            </a:lnTo>
                            <a:lnTo>
                              <a:pt x="363" y="581"/>
                            </a:lnTo>
                            <a:lnTo>
                              <a:pt x="359" y="585"/>
                            </a:lnTo>
                            <a:lnTo>
                              <a:pt x="359" y="590"/>
                            </a:lnTo>
                            <a:lnTo>
                              <a:pt x="354" y="590"/>
                            </a:lnTo>
                            <a:lnTo>
                              <a:pt x="350" y="590"/>
                            </a:lnTo>
                            <a:lnTo>
                              <a:pt x="350" y="585"/>
                            </a:lnTo>
                            <a:lnTo>
                              <a:pt x="345" y="585"/>
                            </a:lnTo>
                            <a:lnTo>
                              <a:pt x="345" y="590"/>
                            </a:lnTo>
                            <a:lnTo>
                              <a:pt x="341" y="585"/>
                            </a:lnTo>
                            <a:lnTo>
                              <a:pt x="336" y="581"/>
                            </a:lnTo>
                            <a:lnTo>
                              <a:pt x="332" y="581"/>
                            </a:lnTo>
                            <a:lnTo>
                              <a:pt x="332" y="577"/>
                            </a:lnTo>
                            <a:lnTo>
                              <a:pt x="327" y="572"/>
                            </a:lnTo>
                            <a:lnTo>
                              <a:pt x="327" y="568"/>
                            </a:lnTo>
                            <a:lnTo>
                              <a:pt x="327" y="564"/>
                            </a:lnTo>
                            <a:lnTo>
                              <a:pt x="323" y="559"/>
                            </a:lnTo>
                            <a:lnTo>
                              <a:pt x="323" y="555"/>
                            </a:lnTo>
                            <a:lnTo>
                              <a:pt x="323" y="551"/>
                            </a:lnTo>
                            <a:lnTo>
                              <a:pt x="323" y="546"/>
                            </a:lnTo>
                            <a:lnTo>
                              <a:pt x="323" y="542"/>
                            </a:lnTo>
                            <a:lnTo>
                              <a:pt x="323" y="538"/>
                            </a:lnTo>
                            <a:lnTo>
                              <a:pt x="318" y="538"/>
                            </a:lnTo>
                            <a:lnTo>
                              <a:pt x="318" y="533"/>
                            </a:lnTo>
                            <a:lnTo>
                              <a:pt x="318" y="529"/>
                            </a:lnTo>
                            <a:lnTo>
                              <a:pt x="314" y="529"/>
                            </a:lnTo>
                            <a:lnTo>
                              <a:pt x="314" y="525"/>
                            </a:lnTo>
                            <a:lnTo>
                              <a:pt x="309" y="525"/>
                            </a:lnTo>
                            <a:lnTo>
                              <a:pt x="305" y="525"/>
                            </a:lnTo>
                            <a:lnTo>
                              <a:pt x="301" y="525"/>
                            </a:lnTo>
                            <a:lnTo>
                              <a:pt x="296" y="525"/>
                            </a:lnTo>
                            <a:lnTo>
                              <a:pt x="292" y="525"/>
                            </a:lnTo>
                            <a:lnTo>
                              <a:pt x="287" y="525"/>
                            </a:lnTo>
                            <a:lnTo>
                              <a:pt x="283" y="520"/>
                            </a:lnTo>
                            <a:lnTo>
                              <a:pt x="278" y="520"/>
                            </a:lnTo>
                            <a:lnTo>
                              <a:pt x="274" y="520"/>
                            </a:lnTo>
                            <a:lnTo>
                              <a:pt x="269" y="516"/>
                            </a:lnTo>
                            <a:lnTo>
                              <a:pt x="265" y="516"/>
                            </a:lnTo>
                            <a:lnTo>
                              <a:pt x="265" y="512"/>
                            </a:lnTo>
                            <a:lnTo>
                              <a:pt x="260" y="507"/>
                            </a:lnTo>
                            <a:lnTo>
                              <a:pt x="260" y="503"/>
                            </a:lnTo>
                            <a:lnTo>
                              <a:pt x="260" y="499"/>
                            </a:lnTo>
                            <a:lnTo>
                              <a:pt x="260" y="494"/>
                            </a:lnTo>
                            <a:lnTo>
                              <a:pt x="260" y="490"/>
                            </a:lnTo>
                            <a:lnTo>
                              <a:pt x="260" y="486"/>
                            </a:lnTo>
                            <a:lnTo>
                              <a:pt x="256" y="481"/>
                            </a:lnTo>
                            <a:lnTo>
                              <a:pt x="251" y="477"/>
                            </a:lnTo>
                            <a:lnTo>
                              <a:pt x="247" y="473"/>
                            </a:lnTo>
                            <a:lnTo>
                              <a:pt x="242" y="473"/>
                            </a:lnTo>
                            <a:lnTo>
                              <a:pt x="238" y="468"/>
                            </a:lnTo>
                            <a:lnTo>
                              <a:pt x="233" y="468"/>
                            </a:lnTo>
                            <a:lnTo>
                              <a:pt x="233" y="473"/>
                            </a:lnTo>
                            <a:lnTo>
                              <a:pt x="229" y="473"/>
                            </a:lnTo>
                            <a:lnTo>
                              <a:pt x="224" y="473"/>
                            </a:lnTo>
                            <a:lnTo>
                              <a:pt x="220" y="473"/>
                            </a:lnTo>
                            <a:lnTo>
                              <a:pt x="215" y="468"/>
                            </a:lnTo>
                            <a:lnTo>
                              <a:pt x="215" y="464"/>
                            </a:lnTo>
                            <a:lnTo>
                              <a:pt x="215" y="460"/>
                            </a:lnTo>
                            <a:lnTo>
                              <a:pt x="215" y="455"/>
                            </a:lnTo>
                            <a:lnTo>
                              <a:pt x="215" y="451"/>
                            </a:lnTo>
                            <a:lnTo>
                              <a:pt x="215" y="446"/>
                            </a:lnTo>
                            <a:lnTo>
                              <a:pt x="215" y="442"/>
                            </a:lnTo>
                            <a:lnTo>
                              <a:pt x="211" y="438"/>
                            </a:lnTo>
                            <a:lnTo>
                              <a:pt x="211" y="433"/>
                            </a:lnTo>
                            <a:lnTo>
                              <a:pt x="211" y="429"/>
                            </a:lnTo>
                            <a:lnTo>
                              <a:pt x="206" y="429"/>
                            </a:lnTo>
                            <a:lnTo>
                              <a:pt x="206" y="425"/>
                            </a:lnTo>
                            <a:lnTo>
                              <a:pt x="202" y="420"/>
                            </a:lnTo>
                            <a:lnTo>
                              <a:pt x="197" y="420"/>
                            </a:lnTo>
                            <a:lnTo>
                              <a:pt x="193" y="420"/>
                            </a:lnTo>
                            <a:lnTo>
                              <a:pt x="188" y="420"/>
                            </a:lnTo>
                            <a:lnTo>
                              <a:pt x="184" y="420"/>
                            </a:lnTo>
                            <a:lnTo>
                              <a:pt x="179" y="420"/>
                            </a:lnTo>
                            <a:lnTo>
                              <a:pt x="175" y="420"/>
                            </a:lnTo>
                            <a:lnTo>
                              <a:pt x="171" y="420"/>
                            </a:lnTo>
                            <a:lnTo>
                              <a:pt x="166" y="420"/>
                            </a:lnTo>
                            <a:lnTo>
                              <a:pt x="157" y="416"/>
                            </a:lnTo>
                            <a:lnTo>
                              <a:pt x="153" y="416"/>
                            </a:lnTo>
                            <a:lnTo>
                              <a:pt x="148" y="412"/>
                            </a:lnTo>
                            <a:lnTo>
                              <a:pt x="144" y="407"/>
                            </a:lnTo>
                            <a:lnTo>
                              <a:pt x="139" y="407"/>
                            </a:lnTo>
                            <a:lnTo>
                              <a:pt x="139" y="403"/>
                            </a:lnTo>
                            <a:lnTo>
                              <a:pt x="135" y="403"/>
                            </a:lnTo>
                            <a:lnTo>
                              <a:pt x="135" y="399"/>
                            </a:lnTo>
                            <a:lnTo>
                              <a:pt x="130" y="399"/>
                            </a:lnTo>
                            <a:lnTo>
                              <a:pt x="126" y="399"/>
                            </a:lnTo>
                            <a:lnTo>
                              <a:pt x="121" y="399"/>
                            </a:lnTo>
                            <a:lnTo>
                              <a:pt x="117" y="399"/>
                            </a:lnTo>
                            <a:lnTo>
                              <a:pt x="112" y="399"/>
                            </a:lnTo>
                            <a:lnTo>
                              <a:pt x="108" y="399"/>
                            </a:lnTo>
                            <a:lnTo>
                              <a:pt x="103" y="399"/>
                            </a:lnTo>
                            <a:lnTo>
                              <a:pt x="99" y="399"/>
                            </a:lnTo>
                            <a:lnTo>
                              <a:pt x="94" y="399"/>
                            </a:lnTo>
                            <a:lnTo>
                              <a:pt x="94" y="394"/>
                            </a:lnTo>
                            <a:lnTo>
                              <a:pt x="90" y="394"/>
                            </a:lnTo>
                            <a:lnTo>
                              <a:pt x="90" y="390"/>
                            </a:lnTo>
                            <a:lnTo>
                              <a:pt x="85" y="386"/>
                            </a:lnTo>
                            <a:lnTo>
                              <a:pt x="81" y="381"/>
                            </a:lnTo>
                            <a:lnTo>
                              <a:pt x="76" y="377"/>
                            </a:lnTo>
                            <a:lnTo>
                              <a:pt x="76" y="373"/>
                            </a:lnTo>
                            <a:lnTo>
                              <a:pt x="72" y="373"/>
                            </a:lnTo>
                            <a:lnTo>
                              <a:pt x="72" y="368"/>
                            </a:lnTo>
                            <a:lnTo>
                              <a:pt x="67" y="368"/>
                            </a:lnTo>
                            <a:lnTo>
                              <a:pt x="63" y="364"/>
                            </a:lnTo>
                            <a:lnTo>
                              <a:pt x="58" y="364"/>
                            </a:lnTo>
                            <a:lnTo>
                              <a:pt x="54" y="364"/>
                            </a:lnTo>
                            <a:lnTo>
                              <a:pt x="49" y="364"/>
                            </a:lnTo>
                            <a:lnTo>
                              <a:pt x="45" y="364"/>
                            </a:lnTo>
                            <a:lnTo>
                              <a:pt x="45" y="360"/>
                            </a:lnTo>
                            <a:lnTo>
                              <a:pt x="41" y="360"/>
                            </a:lnTo>
                            <a:lnTo>
                              <a:pt x="41" y="355"/>
                            </a:lnTo>
                            <a:lnTo>
                              <a:pt x="36" y="355"/>
                            </a:lnTo>
                            <a:lnTo>
                              <a:pt x="32" y="351"/>
                            </a:lnTo>
                            <a:lnTo>
                              <a:pt x="27" y="351"/>
                            </a:lnTo>
                            <a:lnTo>
                              <a:pt x="23" y="351"/>
                            </a:lnTo>
                            <a:lnTo>
                              <a:pt x="23" y="347"/>
                            </a:lnTo>
                            <a:lnTo>
                              <a:pt x="23" y="342"/>
                            </a:lnTo>
                            <a:lnTo>
                              <a:pt x="23" y="338"/>
                            </a:lnTo>
                            <a:lnTo>
                              <a:pt x="18" y="338"/>
                            </a:lnTo>
                            <a:lnTo>
                              <a:pt x="18" y="342"/>
                            </a:lnTo>
                            <a:lnTo>
                              <a:pt x="14" y="342"/>
                            </a:lnTo>
                            <a:lnTo>
                              <a:pt x="9" y="342"/>
                            </a:lnTo>
                            <a:lnTo>
                              <a:pt x="9" y="338"/>
                            </a:lnTo>
                            <a:lnTo>
                              <a:pt x="9" y="334"/>
                            </a:lnTo>
                            <a:lnTo>
                              <a:pt x="14" y="334"/>
                            </a:lnTo>
                            <a:lnTo>
                              <a:pt x="14" y="329"/>
                            </a:lnTo>
                            <a:lnTo>
                              <a:pt x="9" y="325"/>
                            </a:lnTo>
                            <a:lnTo>
                              <a:pt x="9" y="321"/>
                            </a:lnTo>
                            <a:lnTo>
                              <a:pt x="5" y="316"/>
                            </a:lnTo>
                            <a:lnTo>
                              <a:pt x="5" y="312"/>
                            </a:lnTo>
                            <a:lnTo>
                              <a:pt x="0" y="312"/>
                            </a:lnTo>
                            <a:lnTo>
                              <a:pt x="5" y="308"/>
                            </a:lnTo>
                            <a:lnTo>
                              <a:pt x="9" y="308"/>
                            </a:lnTo>
                            <a:lnTo>
                              <a:pt x="9" y="303"/>
                            </a:lnTo>
                            <a:lnTo>
                              <a:pt x="14" y="303"/>
                            </a:lnTo>
                            <a:lnTo>
                              <a:pt x="14" y="299"/>
                            </a:lnTo>
                            <a:lnTo>
                              <a:pt x="18" y="299"/>
                            </a:lnTo>
                            <a:lnTo>
                              <a:pt x="18" y="295"/>
                            </a:lnTo>
                            <a:lnTo>
                              <a:pt x="18" y="290"/>
                            </a:lnTo>
                            <a:lnTo>
                              <a:pt x="18" y="286"/>
                            </a:lnTo>
                            <a:lnTo>
                              <a:pt x="23" y="286"/>
                            </a:lnTo>
                            <a:lnTo>
                              <a:pt x="23" y="282"/>
                            </a:lnTo>
                            <a:lnTo>
                              <a:pt x="27" y="277"/>
                            </a:lnTo>
                            <a:lnTo>
                              <a:pt x="27" y="273"/>
                            </a:lnTo>
                            <a:close/>
                          </a:path>
                        </a:pathLst>
                      </a:custGeom>
                      <a:solidFill>
                        <a:schemeClr val="accent1">
                          <a:lumMod val="20000"/>
                          <a:lumOff val="8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MS Mincho"/>
                          <a:cs typeface="Times New Roman"/>
                        </a:endParaRPr>
                      </a:p>
                    </p:txBody>
                  </p:sp>
                  <p:sp>
                    <p:nvSpPr>
                      <p:cNvPr id="38" name="Freeform 98"/>
                      <p:cNvSpPr>
                        <a:spLocks/>
                      </p:cNvSpPr>
                      <p:nvPr/>
                    </p:nvSpPr>
                    <p:spPr bwMode="auto">
                      <a:xfrm>
                        <a:off x="4259315" y="3108325"/>
                        <a:ext cx="1320800" cy="727075"/>
                      </a:xfrm>
                      <a:custGeom>
                        <a:avLst/>
                        <a:gdLst>
                          <a:gd name="T0" fmla="*/ 2147483647 w 713"/>
                          <a:gd name="T1" fmla="*/ 2147483647 h 425"/>
                          <a:gd name="T2" fmla="*/ 2147483647 w 713"/>
                          <a:gd name="T3" fmla="*/ 2147483647 h 425"/>
                          <a:gd name="T4" fmla="*/ 2147483647 w 713"/>
                          <a:gd name="T5" fmla="*/ 2147483647 h 425"/>
                          <a:gd name="T6" fmla="*/ 2147483647 w 713"/>
                          <a:gd name="T7" fmla="*/ 2147483647 h 425"/>
                          <a:gd name="T8" fmla="*/ 2147483647 w 713"/>
                          <a:gd name="T9" fmla="*/ 2147483647 h 425"/>
                          <a:gd name="T10" fmla="*/ 2147483647 w 713"/>
                          <a:gd name="T11" fmla="*/ 2147483647 h 425"/>
                          <a:gd name="T12" fmla="*/ 2147483647 w 713"/>
                          <a:gd name="T13" fmla="*/ 2147483647 h 425"/>
                          <a:gd name="T14" fmla="*/ 2147483647 w 713"/>
                          <a:gd name="T15" fmla="*/ 2147483647 h 425"/>
                          <a:gd name="T16" fmla="*/ 2147483647 w 713"/>
                          <a:gd name="T17" fmla="*/ 2147483647 h 425"/>
                          <a:gd name="T18" fmla="*/ 2147483647 w 713"/>
                          <a:gd name="T19" fmla="*/ 2147483647 h 425"/>
                          <a:gd name="T20" fmla="*/ 2147483647 w 713"/>
                          <a:gd name="T21" fmla="*/ 2147483647 h 425"/>
                          <a:gd name="T22" fmla="*/ 2147483647 w 713"/>
                          <a:gd name="T23" fmla="*/ 2147483647 h 425"/>
                          <a:gd name="T24" fmla="*/ 2147483647 w 713"/>
                          <a:gd name="T25" fmla="*/ 2147483647 h 425"/>
                          <a:gd name="T26" fmla="*/ 2147483647 w 713"/>
                          <a:gd name="T27" fmla="*/ 2147483647 h 425"/>
                          <a:gd name="T28" fmla="*/ 2147483647 w 713"/>
                          <a:gd name="T29" fmla="*/ 2147483647 h 425"/>
                          <a:gd name="T30" fmla="*/ 2147483647 w 713"/>
                          <a:gd name="T31" fmla="*/ 2147483647 h 425"/>
                          <a:gd name="T32" fmla="*/ 2147483647 w 713"/>
                          <a:gd name="T33" fmla="*/ 2147483647 h 425"/>
                          <a:gd name="T34" fmla="*/ 2147483647 w 713"/>
                          <a:gd name="T35" fmla="*/ 2147483647 h 425"/>
                          <a:gd name="T36" fmla="*/ 2147483647 w 713"/>
                          <a:gd name="T37" fmla="*/ 2147483647 h 425"/>
                          <a:gd name="T38" fmla="*/ 2147483647 w 713"/>
                          <a:gd name="T39" fmla="*/ 2147483647 h 425"/>
                          <a:gd name="T40" fmla="*/ 2147483647 w 713"/>
                          <a:gd name="T41" fmla="*/ 2147483647 h 425"/>
                          <a:gd name="T42" fmla="*/ 2147483647 w 713"/>
                          <a:gd name="T43" fmla="*/ 2147483647 h 425"/>
                          <a:gd name="T44" fmla="*/ 2147483647 w 713"/>
                          <a:gd name="T45" fmla="*/ 2147483647 h 425"/>
                          <a:gd name="T46" fmla="*/ 2147483647 w 713"/>
                          <a:gd name="T47" fmla="*/ 2147483647 h 425"/>
                          <a:gd name="T48" fmla="*/ 2147483647 w 713"/>
                          <a:gd name="T49" fmla="*/ 2147483647 h 425"/>
                          <a:gd name="T50" fmla="*/ 2147483647 w 713"/>
                          <a:gd name="T51" fmla="*/ 2147483647 h 425"/>
                          <a:gd name="T52" fmla="*/ 2147483647 w 713"/>
                          <a:gd name="T53" fmla="*/ 2147483647 h 425"/>
                          <a:gd name="T54" fmla="*/ 2147483647 w 713"/>
                          <a:gd name="T55" fmla="*/ 2147483647 h 425"/>
                          <a:gd name="T56" fmla="*/ 2147483647 w 713"/>
                          <a:gd name="T57" fmla="*/ 2147483647 h 425"/>
                          <a:gd name="T58" fmla="*/ 2147483647 w 713"/>
                          <a:gd name="T59" fmla="*/ 2147483647 h 425"/>
                          <a:gd name="T60" fmla="*/ 2147483647 w 713"/>
                          <a:gd name="T61" fmla="*/ 2147483647 h 425"/>
                          <a:gd name="T62" fmla="*/ 2147483647 w 713"/>
                          <a:gd name="T63" fmla="*/ 2147483647 h 425"/>
                          <a:gd name="T64" fmla="*/ 2147483647 w 713"/>
                          <a:gd name="T65" fmla="*/ 2147483647 h 425"/>
                          <a:gd name="T66" fmla="*/ 2147483647 w 713"/>
                          <a:gd name="T67" fmla="*/ 2147483647 h 425"/>
                          <a:gd name="T68" fmla="*/ 2147483647 w 713"/>
                          <a:gd name="T69" fmla="*/ 2147483647 h 425"/>
                          <a:gd name="T70" fmla="*/ 2147483647 w 713"/>
                          <a:gd name="T71" fmla="*/ 2147483647 h 425"/>
                          <a:gd name="T72" fmla="*/ 2147483647 w 713"/>
                          <a:gd name="T73" fmla="*/ 2147483647 h 425"/>
                          <a:gd name="T74" fmla="*/ 2147483647 w 713"/>
                          <a:gd name="T75" fmla="*/ 2147483647 h 425"/>
                          <a:gd name="T76" fmla="*/ 2147483647 w 713"/>
                          <a:gd name="T77" fmla="*/ 2147483647 h 425"/>
                          <a:gd name="T78" fmla="*/ 2147483647 w 713"/>
                          <a:gd name="T79" fmla="*/ 2147483647 h 425"/>
                          <a:gd name="T80" fmla="*/ 2147483647 w 713"/>
                          <a:gd name="T81" fmla="*/ 2147483647 h 425"/>
                          <a:gd name="T82" fmla="*/ 2147483647 w 713"/>
                          <a:gd name="T83" fmla="*/ 2147483647 h 425"/>
                          <a:gd name="T84" fmla="*/ 2147483647 w 713"/>
                          <a:gd name="T85" fmla="*/ 2147483647 h 425"/>
                          <a:gd name="T86" fmla="*/ 2147483647 w 713"/>
                          <a:gd name="T87" fmla="*/ 2147483647 h 425"/>
                          <a:gd name="T88" fmla="*/ 2147483647 w 713"/>
                          <a:gd name="T89" fmla="*/ 2147483647 h 425"/>
                          <a:gd name="T90" fmla="*/ 2147483647 w 713"/>
                          <a:gd name="T91" fmla="*/ 2147483647 h 425"/>
                          <a:gd name="T92" fmla="*/ 2147483647 w 713"/>
                          <a:gd name="T93" fmla="*/ 2147483647 h 425"/>
                          <a:gd name="T94" fmla="*/ 2147483647 w 713"/>
                          <a:gd name="T95" fmla="*/ 2147483647 h 425"/>
                          <a:gd name="T96" fmla="*/ 2147483647 w 713"/>
                          <a:gd name="T97" fmla="*/ 2147483647 h 425"/>
                          <a:gd name="T98" fmla="*/ 2147483647 w 713"/>
                          <a:gd name="T99" fmla="*/ 2147483647 h 425"/>
                          <a:gd name="T100" fmla="*/ 2147483647 w 713"/>
                          <a:gd name="T101" fmla="*/ 2147483647 h 425"/>
                          <a:gd name="T102" fmla="*/ 2147483647 w 713"/>
                          <a:gd name="T103" fmla="*/ 2147483647 h 425"/>
                          <a:gd name="T104" fmla="*/ 2147483647 w 713"/>
                          <a:gd name="T105" fmla="*/ 2147483647 h 425"/>
                          <a:gd name="T106" fmla="*/ 2147483647 w 713"/>
                          <a:gd name="T107" fmla="*/ 2147483647 h 425"/>
                          <a:gd name="T108" fmla="*/ 2147483647 w 713"/>
                          <a:gd name="T109" fmla="*/ 2147483647 h 425"/>
                          <a:gd name="T110" fmla="*/ 2147483647 w 713"/>
                          <a:gd name="T111" fmla="*/ 2147483647 h 425"/>
                          <a:gd name="T112" fmla="*/ 0 w 713"/>
                          <a:gd name="T113" fmla="*/ 2147483647 h 4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3"/>
                          <a:gd name="T172" fmla="*/ 0 h 425"/>
                          <a:gd name="T173" fmla="*/ 713 w 713"/>
                          <a:gd name="T174" fmla="*/ 425 h 4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3" h="425">
                            <a:moveTo>
                              <a:pt x="0" y="234"/>
                            </a:moveTo>
                            <a:lnTo>
                              <a:pt x="0" y="104"/>
                            </a:lnTo>
                            <a:lnTo>
                              <a:pt x="5" y="104"/>
                            </a:lnTo>
                            <a:lnTo>
                              <a:pt x="9" y="104"/>
                            </a:lnTo>
                            <a:lnTo>
                              <a:pt x="14" y="100"/>
                            </a:lnTo>
                            <a:lnTo>
                              <a:pt x="18" y="100"/>
                            </a:lnTo>
                            <a:lnTo>
                              <a:pt x="18" y="104"/>
                            </a:lnTo>
                            <a:lnTo>
                              <a:pt x="23" y="108"/>
                            </a:lnTo>
                            <a:lnTo>
                              <a:pt x="23" y="104"/>
                            </a:lnTo>
                            <a:lnTo>
                              <a:pt x="27" y="104"/>
                            </a:lnTo>
                            <a:lnTo>
                              <a:pt x="31" y="104"/>
                            </a:lnTo>
                            <a:lnTo>
                              <a:pt x="31" y="100"/>
                            </a:lnTo>
                            <a:lnTo>
                              <a:pt x="36" y="100"/>
                            </a:lnTo>
                            <a:lnTo>
                              <a:pt x="36" y="104"/>
                            </a:lnTo>
                            <a:lnTo>
                              <a:pt x="40" y="104"/>
                            </a:lnTo>
                            <a:lnTo>
                              <a:pt x="45" y="104"/>
                            </a:lnTo>
                            <a:lnTo>
                              <a:pt x="45" y="108"/>
                            </a:lnTo>
                            <a:lnTo>
                              <a:pt x="49" y="108"/>
                            </a:lnTo>
                            <a:lnTo>
                              <a:pt x="49" y="104"/>
                            </a:lnTo>
                            <a:lnTo>
                              <a:pt x="54" y="104"/>
                            </a:lnTo>
                            <a:lnTo>
                              <a:pt x="54" y="108"/>
                            </a:lnTo>
                            <a:lnTo>
                              <a:pt x="58" y="108"/>
                            </a:lnTo>
                            <a:lnTo>
                              <a:pt x="63" y="104"/>
                            </a:lnTo>
                            <a:lnTo>
                              <a:pt x="67" y="104"/>
                            </a:lnTo>
                            <a:lnTo>
                              <a:pt x="72" y="104"/>
                            </a:lnTo>
                            <a:lnTo>
                              <a:pt x="76" y="104"/>
                            </a:lnTo>
                            <a:lnTo>
                              <a:pt x="72" y="100"/>
                            </a:lnTo>
                            <a:lnTo>
                              <a:pt x="72" y="95"/>
                            </a:lnTo>
                            <a:lnTo>
                              <a:pt x="76" y="95"/>
                            </a:lnTo>
                            <a:lnTo>
                              <a:pt x="81" y="95"/>
                            </a:lnTo>
                            <a:lnTo>
                              <a:pt x="85" y="95"/>
                            </a:lnTo>
                            <a:lnTo>
                              <a:pt x="85" y="100"/>
                            </a:lnTo>
                            <a:lnTo>
                              <a:pt x="90" y="100"/>
                            </a:lnTo>
                            <a:lnTo>
                              <a:pt x="94" y="100"/>
                            </a:lnTo>
                            <a:lnTo>
                              <a:pt x="99" y="100"/>
                            </a:lnTo>
                            <a:lnTo>
                              <a:pt x="103" y="95"/>
                            </a:lnTo>
                            <a:lnTo>
                              <a:pt x="108" y="95"/>
                            </a:lnTo>
                            <a:lnTo>
                              <a:pt x="112" y="91"/>
                            </a:lnTo>
                            <a:lnTo>
                              <a:pt x="112" y="87"/>
                            </a:lnTo>
                            <a:lnTo>
                              <a:pt x="117" y="87"/>
                            </a:lnTo>
                            <a:lnTo>
                              <a:pt x="121" y="87"/>
                            </a:lnTo>
                            <a:lnTo>
                              <a:pt x="130" y="91"/>
                            </a:lnTo>
                            <a:lnTo>
                              <a:pt x="130" y="87"/>
                            </a:lnTo>
                            <a:lnTo>
                              <a:pt x="130" y="82"/>
                            </a:lnTo>
                            <a:lnTo>
                              <a:pt x="135" y="82"/>
                            </a:lnTo>
                            <a:lnTo>
                              <a:pt x="135" y="78"/>
                            </a:lnTo>
                            <a:lnTo>
                              <a:pt x="130" y="74"/>
                            </a:lnTo>
                            <a:lnTo>
                              <a:pt x="135" y="69"/>
                            </a:lnTo>
                            <a:lnTo>
                              <a:pt x="135" y="65"/>
                            </a:lnTo>
                            <a:lnTo>
                              <a:pt x="139" y="65"/>
                            </a:lnTo>
                            <a:lnTo>
                              <a:pt x="144" y="60"/>
                            </a:lnTo>
                            <a:lnTo>
                              <a:pt x="148" y="60"/>
                            </a:lnTo>
                            <a:lnTo>
                              <a:pt x="153" y="56"/>
                            </a:lnTo>
                            <a:lnTo>
                              <a:pt x="157" y="56"/>
                            </a:lnTo>
                            <a:lnTo>
                              <a:pt x="161" y="60"/>
                            </a:lnTo>
                            <a:lnTo>
                              <a:pt x="166" y="60"/>
                            </a:lnTo>
                            <a:lnTo>
                              <a:pt x="170" y="60"/>
                            </a:lnTo>
                            <a:lnTo>
                              <a:pt x="175" y="60"/>
                            </a:lnTo>
                            <a:lnTo>
                              <a:pt x="179" y="56"/>
                            </a:lnTo>
                            <a:lnTo>
                              <a:pt x="184" y="56"/>
                            </a:lnTo>
                            <a:lnTo>
                              <a:pt x="197" y="56"/>
                            </a:lnTo>
                            <a:lnTo>
                              <a:pt x="202" y="52"/>
                            </a:lnTo>
                            <a:lnTo>
                              <a:pt x="197" y="52"/>
                            </a:lnTo>
                            <a:lnTo>
                              <a:pt x="197" y="47"/>
                            </a:lnTo>
                            <a:lnTo>
                              <a:pt x="202" y="47"/>
                            </a:lnTo>
                            <a:lnTo>
                              <a:pt x="206" y="43"/>
                            </a:lnTo>
                            <a:lnTo>
                              <a:pt x="211" y="39"/>
                            </a:lnTo>
                            <a:lnTo>
                              <a:pt x="215" y="39"/>
                            </a:lnTo>
                            <a:lnTo>
                              <a:pt x="215" y="34"/>
                            </a:lnTo>
                            <a:lnTo>
                              <a:pt x="224" y="34"/>
                            </a:lnTo>
                            <a:lnTo>
                              <a:pt x="229" y="34"/>
                            </a:lnTo>
                            <a:lnTo>
                              <a:pt x="233" y="34"/>
                            </a:lnTo>
                            <a:lnTo>
                              <a:pt x="238" y="34"/>
                            </a:lnTo>
                            <a:lnTo>
                              <a:pt x="242" y="30"/>
                            </a:lnTo>
                            <a:lnTo>
                              <a:pt x="247" y="30"/>
                            </a:lnTo>
                            <a:lnTo>
                              <a:pt x="247" y="26"/>
                            </a:lnTo>
                            <a:lnTo>
                              <a:pt x="251" y="26"/>
                            </a:lnTo>
                            <a:lnTo>
                              <a:pt x="256" y="26"/>
                            </a:lnTo>
                            <a:lnTo>
                              <a:pt x="260" y="26"/>
                            </a:lnTo>
                            <a:lnTo>
                              <a:pt x="265" y="21"/>
                            </a:lnTo>
                            <a:lnTo>
                              <a:pt x="265" y="17"/>
                            </a:lnTo>
                            <a:lnTo>
                              <a:pt x="269" y="21"/>
                            </a:lnTo>
                            <a:lnTo>
                              <a:pt x="274" y="21"/>
                            </a:lnTo>
                            <a:lnTo>
                              <a:pt x="274" y="26"/>
                            </a:lnTo>
                            <a:lnTo>
                              <a:pt x="278" y="26"/>
                            </a:lnTo>
                            <a:lnTo>
                              <a:pt x="283" y="26"/>
                            </a:lnTo>
                            <a:lnTo>
                              <a:pt x="283" y="21"/>
                            </a:lnTo>
                            <a:lnTo>
                              <a:pt x="278" y="21"/>
                            </a:lnTo>
                            <a:lnTo>
                              <a:pt x="278" y="17"/>
                            </a:lnTo>
                            <a:lnTo>
                              <a:pt x="278" y="13"/>
                            </a:lnTo>
                            <a:lnTo>
                              <a:pt x="278" y="8"/>
                            </a:lnTo>
                            <a:lnTo>
                              <a:pt x="287" y="8"/>
                            </a:lnTo>
                            <a:lnTo>
                              <a:pt x="291" y="13"/>
                            </a:lnTo>
                            <a:lnTo>
                              <a:pt x="296" y="13"/>
                            </a:lnTo>
                            <a:lnTo>
                              <a:pt x="300" y="13"/>
                            </a:lnTo>
                            <a:lnTo>
                              <a:pt x="305" y="17"/>
                            </a:lnTo>
                            <a:lnTo>
                              <a:pt x="309" y="21"/>
                            </a:lnTo>
                            <a:lnTo>
                              <a:pt x="314" y="21"/>
                            </a:lnTo>
                            <a:lnTo>
                              <a:pt x="318" y="21"/>
                            </a:lnTo>
                            <a:lnTo>
                              <a:pt x="323" y="21"/>
                            </a:lnTo>
                            <a:lnTo>
                              <a:pt x="327" y="21"/>
                            </a:lnTo>
                            <a:lnTo>
                              <a:pt x="332" y="17"/>
                            </a:lnTo>
                            <a:lnTo>
                              <a:pt x="336" y="17"/>
                            </a:lnTo>
                            <a:lnTo>
                              <a:pt x="341" y="13"/>
                            </a:lnTo>
                            <a:lnTo>
                              <a:pt x="341" y="17"/>
                            </a:lnTo>
                            <a:lnTo>
                              <a:pt x="345" y="13"/>
                            </a:lnTo>
                            <a:lnTo>
                              <a:pt x="350" y="13"/>
                            </a:lnTo>
                            <a:lnTo>
                              <a:pt x="354" y="13"/>
                            </a:lnTo>
                            <a:lnTo>
                              <a:pt x="359" y="8"/>
                            </a:lnTo>
                            <a:lnTo>
                              <a:pt x="363" y="8"/>
                            </a:lnTo>
                            <a:lnTo>
                              <a:pt x="368" y="8"/>
                            </a:lnTo>
                            <a:lnTo>
                              <a:pt x="372" y="8"/>
                            </a:lnTo>
                            <a:lnTo>
                              <a:pt x="377" y="8"/>
                            </a:lnTo>
                            <a:lnTo>
                              <a:pt x="381" y="8"/>
                            </a:lnTo>
                            <a:lnTo>
                              <a:pt x="381" y="13"/>
                            </a:lnTo>
                            <a:lnTo>
                              <a:pt x="386" y="13"/>
                            </a:lnTo>
                            <a:lnTo>
                              <a:pt x="386" y="8"/>
                            </a:lnTo>
                            <a:lnTo>
                              <a:pt x="390" y="8"/>
                            </a:lnTo>
                            <a:lnTo>
                              <a:pt x="395" y="8"/>
                            </a:lnTo>
                            <a:lnTo>
                              <a:pt x="404" y="8"/>
                            </a:lnTo>
                            <a:lnTo>
                              <a:pt x="408" y="8"/>
                            </a:lnTo>
                            <a:lnTo>
                              <a:pt x="413" y="8"/>
                            </a:lnTo>
                            <a:lnTo>
                              <a:pt x="421" y="8"/>
                            </a:lnTo>
                            <a:lnTo>
                              <a:pt x="430" y="8"/>
                            </a:lnTo>
                            <a:lnTo>
                              <a:pt x="435" y="13"/>
                            </a:lnTo>
                            <a:lnTo>
                              <a:pt x="444" y="8"/>
                            </a:lnTo>
                            <a:lnTo>
                              <a:pt x="444" y="4"/>
                            </a:lnTo>
                            <a:lnTo>
                              <a:pt x="448" y="4"/>
                            </a:lnTo>
                            <a:lnTo>
                              <a:pt x="453" y="0"/>
                            </a:lnTo>
                            <a:lnTo>
                              <a:pt x="457" y="4"/>
                            </a:lnTo>
                            <a:lnTo>
                              <a:pt x="462" y="4"/>
                            </a:lnTo>
                            <a:lnTo>
                              <a:pt x="466" y="4"/>
                            </a:lnTo>
                            <a:lnTo>
                              <a:pt x="471" y="4"/>
                            </a:lnTo>
                            <a:lnTo>
                              <a:pt x="475" y="4"/>
                            </a:lnTo>
                            <a:lnTo>
                              <a:pt x="480" y="4"/>
                            </a:lnTo>
                            <a:lnTo>
                              <a:pt x="484" y="4"/>
                            </a:lnTo>
                            <a:lnTo>
                              <a:pt x="489" y="4"/>
                            </a:lnTo>
                            <a:lnTo>
                              <a:pt x="493" y="4"/>
                            </a:lnTo>
                            <a:lnTo>
                              <a:pt x="498" y="4"/>
                            </a:lnTo>
                            <a:lnTo>
                              <a:pt x="502" y="8"/>
                            </a:lnTo>
                            <a:lnTo>
                              <a:pt x="502" y="13"/>
                            </a:lnTo>
                            <a:lnTo>
                              <a:pt x="507" y="13"/>
                            </a:lnTo>
                            <a:lnTo>
                              <a:pt x="511" y="13"/>
                            </a:lnTo>
                            <a:lnTo>
                              <a:pt x="511" y="8"/>
                            </a:lnTo>
                            <a:lnTo>
                              <a:pt x="516" y="8"/>
                            </a:lnTo>
                            <a:lnTo>
                              <a:pt x="520" y="8"/>
                            </a:lnTo>
                            <a:lnTo>
                              <a:pt x="520" y="13"/>
                            </a:lnTo>
                            <a:lnTo>
                              <a:pt x="525" y="13"/>
                            </a:lnTo>
                            <a:lnTo>
                              <a:pt x="525" y="17"/>
                            </a:lnTo>
                            <a:lnTo>
                              <a:pt x="525" y="21"/>
                            </a:lnTo>
                            <a:lnTo>
                              <a:pt x="529" y="21"/>
                            </a:lnTo>
                            <a:lnTo>
                              <a:pt x="529" y="17"/>
                            </a:lnTo>
                            <a:lnTo>
                              <a:pt x="534" y="13"/>
                            </a:lnTo>
                            <a:lnTo>
                              <a:pt x="534" y="17"/>
                            </a:lnTo>
                            <a:lnTo>
                              <a:pt x="534" y="21"/>
                            </a:lnTo>
                            <a:lnTo>
                              <a:pt x="538" y="21"/>
                            </a:lnTo>
                            <a:lnTo>
                              <a:pt x="543" y="21"/>
                            </a:lnTo>
                            <a:lnTo>
                              <a:pt x="547" y="21"/>
                            </a:lnTo>
                            <a:lnTo>
                              <a:pt x="551" y="21"/>
                            </a:lnTo>
                            <a:lnTo>
                              <a:pt x="551" y="26"/>
                            </a:lnTo>
                            <a:lnTo>
                              <a:pt x="556" y="26"/>
                            </a:lnTo>
                            <a:lnTo>
                              <a:pt x="556" y="30"/>
                            </a:lnTo>
                            <a:lnTo>
                              <a:pt x="560" y="26"/>
                            </a:lnTo>
                            <a:lnTo>
                              <a:pt x="565" y="26"/>
                            </a:lnTo>
                            <a:lnTo>
                              <a:pt x="569" y="26"/>
                            </a:lnTo>
                            <a:lnTo>
                              <a:pt x="569" y="30"/>
                            </a:lnTo>
                            <a:lnTo>
                              <a:pt x="574" y="26"/>
                            </a:lnTo>
                            <a:lnTo>
                              <a:pt x="578" y="26"/>
                            </a:lnTo>
                            <a:lnTo>
                              <a:pt x="578" y="21"/>
                            </a:lnTo>
                            <a:lnTo>
                              <a:pt x="583" y="17"/>
                            </a:lnTo>
                            <a:lnTo>
                              <a:pt x="583" y="13"/>
                            </a:lnTo>
                            <a:lnTo>
                              <a:pt x="587" y="13"/>
                            </a:lnTo>
                            <a:lnTo>
                              <a:pt x="587" y="17"/>
                            </a:lnTo>
                            <a:lnTo>
                              <a:pt x="592" y="17"/>
                            </a:lnTo>
                            <a:lnTo>
                              <a:pt x="596" y="17"/>
                            </a:lnTo>
                            <a:lnTo>
                              <a:pt x="601" y="13"/>
                            </a:lnTo>
                            <a:lnTo>
                              <a:pt x="601" y="17"/>
                            </a:lnTo>
                            <a:lnTo>
                              <a:pt x="605" y="17"/>
                            </a:lnTo>
                            <a:lnTo>
                              <a:pt x="605" y="21"/>
                            </a:lnTo>
                            <a:lnTo>
                              <a:pt x="610" y="21"/>
                            </a:lnTo>
                            <a:lnTo>
                              <a:pt x="610" y="26"/>
                            </a:lnTo>
                            <a:lnTo>
                              <a:pt x="605" y="26"/>
                            </a:lnTo>
                            <a:lnTo>
                              <a:pt x="601" y="26"/>
                            </a:lnTo>
                            <a:lnTo>
                              <a:pt x="601" y="30"/>
                            </a:lnTo>
                            <a:lnTo>
                              <a:pt x="596" y="30"/>
                            </a:lnTo>
                            <a:lnTo>
                              <a:pt x="592" y="30"/>
                            </a:lnTo>
                            <a:lnTo>
                              <a:pt x="587" y="34"/>
                            </a:lnTo>
                            <a:lnTo>
                              <a:pt x="583" y="34"/>
                            </a:lnTo>
                            <a:lnTo>
                              <a:pt x="583" y="39"/>
                            </a:lnTo>
                            <a:lnTo>
                              <a:pt x="578" y="39"/>
                            </a:lnTo>
                            <a:lnTo>
                              <a:pt x="574" y="43"/>
                            </a:lnTo>
                            <a:lnTo>
                              <a:pt x="569" y="43"/>
                            </a:lnTo>
                            <a:lnTo>
                              <a:pt x="569" y="47"/>
                            </a:lnTo>
                            <a:lnTo>
                              <a:pt x="565" y="47"/>
                            </a:lnTo>
                            <a:lnTo>
                              <a:pt x="560" y="47"/>
                            </a:lnTo>
                            <a:lnTo>
                              <a:pt x="556" y="52"/>
                            </a:lnTo>
                            <a:lnTo>
                              <a:pt x="551" y="56"/>
                            </a:lnTo>
                            <a:lnTo>
                              <a:pt x="547" y="56"/>
                            </a:lnTo>
                            <a:lnTo>
                              <a:pt x="543" y="60"/>
                            </a:lnTo>
                            <a:lnTo>
                              <a:pt x="538" y="60"/>
                            </a:lnTo>
                            <a:lnTo>
                              <a:pt x="538" y="65"/>
                            </a:lnTo>
                            <a:lnTo>
                              <a:pt x="543" y="65"/>
                            </a:lnTo>
                            <a:lnTo>
                              <a:pt x="543" y="69"/>
                            </a:lnTo>
                            <a:lnTo>
                              <a:pt x="543" y="74"/>
                            </a:lnTo>
                            <a:lnTo>
                              <a:pt x="547" y="74"/>
                            </a:lnTo>
                            <a:lnTo>
                              <a:pt x="551" y="74"/>
                            </a:lnTo>
                            <a:lnTo>
                              <a:pt x="556" y="74"/>
                            </a:lnTo>
                            <a:lnTo>
                              <a:pt x="560" y="74"/>
                            </a:lnTo>
                            <a:lnTo>
                              <a:pt x="560" y="78"/>
                            </a:lnTo>
                            <a:lnTo>
                              <a:pt x="565" y="78"/>
                            </a:lnTo>
                            <a:lnTo>
                              <a:pt x="565" y="82"/>
                            </a:lnTo>
                            <a:lnTo>
                              <a:pt x="569" y="82"/>
                            </a:lnTo>
                            <a:lnTo>
                              <a:pt x="574" y="82"/>
                            </a:lnTo>
                            <a:lnTo>
                              <a:pt x="574" y="87"/>
                            </a:lnTo>
                            <a:lnTo>
                              <a:pt x="574" y="91"/>
                            </a:lnTo>
                            <a:lnTo>
                              <a:pt x="578" y="91"/>
                            </a:lnTo>
                            <a:lnTo>
                              <a:pt x="578" y="95"/>
                            </a:lnTo>
                            <a:lnTo>
                              <a:pt x="578" y="100"/>
                            </a:lnTo>
                            <a:lnTo>
                              <a:pt x="578" y="104"/>
                            </a:lnTo>
                            <a:lnTo>
                              <a:pt x="583" y="104"/>
                            </a:lnTo>
                            <a:lnTo>
                              <a:pt x="583" y="108"/>
                            </a:lnTo>
                            <a:lnTo>
                              <a:pt x="587" y="108"/>
                            </a:lnTo>
                            <a:lnTo>
                              <a:pt x="587" y="113"/>
                            </a:lnTo>
                            <a:lnTo>
                              <a:pt x="592" y="113"/>
                            </a:lnTo>
                            <a:lnTo>
                              <a:pt x="596" y="117"/>
                            </a:lnTo>
                            <a:lnTo>
                              <a:pt x="601" y="117"/>
                            </a:lnTo>
                            <a:lnTo>
                              <a:pt x="605" y="121"/>
                            </a:lnTo>
                            <a:lnTo>
                              <a:pt x="610" y="126"/>
                            </a:lnTo>
                            <a:lnTo>
                              <a:pt x="614" y="126"/>
                            </a:lnTo>
                            <a:lnTo>
                              <a:pt x="623" y="126"/>
                            </a:lnTo>
                            <a:lnTo>
                              <a:pt x="628" y="126"/>
                            </a:lnTo>
                            <a:lnTo>
                              <a:pt x="632" y="130"/>
                            </a:lnTo>
                            <a:lnTo>
                              <a:pt x="637" y="130"/>
                            </a:lnTo>
                            <a:lnTo>
                              <a:pt x="646" y="130"/>
                            </a:lnTo>
                            <a:lnTo>
                              <a:pt x="655" y="130"/>
                            </a:lnTo>
                            <a:lnTo>
                              <a:pt x="664" y="126"/>
                            </a:lnTo>
                            <a:lnTo>
                              <a:pt x="668" y="121"/>
                            </a:lnTo>
                            <a:lnTo>
                              <a:pt x="677" y="121"/>
                            </a:lnTo>
                            <a:lnTo>
                              <a:pt x="690" y="117"/>
                            </a:lnTo>
                            <a:lnTo>
                              <a:pt x="695" y="117"/>
                            </a:lnTo>
                            <a:lnTo>
                              <a:pt x="699" y="121"/>
                            </a:lnTo>
                            <a:lnTo>
                              <a:pt x="704" y="121"/>
                            </a:lnTo>
                            <a:lnTo>
                              <a:pt x="708" y="126"/>
                            </a:lnTo>
                            <a:lnTo>
                              <a:pt x="713" y="134"/>
                            </a:lnTo>
                            <a:lnTo>
                              <a:pt x="708" y="134"/>
                            </a:lnTo>
                            <a:lnTo>
                              <a:pt x="708" y="139"/>
                            </a:lnTo>
                            <a:lnTo>
                              <a:pt x="704" y="139"/>
                            </a:lnTo>
                            <a:lnTo>
                              <a:pt x="699" y="143"/>
                            </a:lnTo>
                            <a:lnTo>
                              <a:pt x="699" y="147"/>
                            </a:lnTo>
                            <a:lnTo>
                              <a:pt x="695" y="147"/>
                            </a:lnTo>
                            <a:lnTo>
                              <a:pt x="690" y="152"/>
                            </a:lnTo>
                            <a:lnTo>
                              <a:pt x="690" y="156"/>
                            </a:lnTo>
                            <a:lnTo>
                              <a:pt x="686" y="156"/>
                            </a:lnTo>
                            <a:lnTo>
                              <a:pt x="686" y="160"/>
                            </a:lnTo>
                            <a:lnTo>
                              <a:pt x="681" y="160"/>
                            </a:lnTo>
                            <a:lnTo>
                              <a:pt x="677" y="160"/>
                            </a:lnTo>
                            <a:lnTo>
                              <a:pt x="677" y="165"/>
                            </a:lnTo>
                            <a:lnTo>
                              <a:pt x="673" y="165"/>
                            </a:lnTo>
                            <a:lnTo>
                              <a:pt x="668" y="165"/>
                            </a:lnTo>
                            <a:lnTo>
                              <a:pt x="664" y="169"/>
                            </a:lnTo>
                            <a:lnTo>
                              <a:pt x="659" y="169"/>
                            </a:lnTo>
                            <a:lnTo>
                              <a:pt x="655" y="169"/>
                            </a:lnTo>
                            <a:lnTo>
                              <a:pt x="650" y="169"/>
                            </a:lnTo>
                            <a:lnTo>
                              <a:pt x="646" y="169"/>
                            </a:lnTo>
                            <a:lnTo>
                              <a:pt x="641" y="173"/>
                            </a:lnTo>
                            <a:lnTo>
                              <a:pt x="637" y="173"/>
                            </a:lnTo>
                            <a:lnTo>
                              <a:pt x="632" y="178"/>
                            </a:lnTo>
                            <a:lnTo>
                              <a:pt x="628" y="178"/>
                            </a:lnTo>
                            <a:lnTo>
                              <a:pt x="623" y="178"/>
                            </a:lnTo>
                            <a:lnTo>
                              <a:pt x="619" y="178"/>
                            </a:lnTo>
                            <a:lnTo>
                              <a:pt x="614" y="182"/>
                            </a:lnTo>
                            <a:lnTo>
                              <a:pt x="610" y="182"/>
                            </a:lnTo>
                            <a:lnTo>
                              <a:pt x="605" y="182"/>
                            </a:lnTo>
                            <a:lnTo>
                              <a:pt x="605" y="186"/>
                            </a:lnTo>
                            <a:lnTo>
                              <a:pt x="601" y="186"/>
                            </a:lnTo>
                            <a:lnTo>
                              <a:pt x="592" y="186"/>
                            </a:lnTo>
                            <a:lnTo>
                              <a:pt x="587" y="186"/>
                            </a:lnTo>
                            <a:lnTo>
                              <a:pt x="583" y="191"/>
                            </a:lnTo>
                            <a:lnTo>
                              <a:pt x="578" y="191"/>
                            </a:lnTo>
                            <a:lnTo>
                              <a:pt x="574" y="191"/>
                            </a:lnTo>
                            <a:lnTo>
                              <a:pt x="569" y="191"/>
                            </a:lnTo>
                            <a:lnTo>
                              <a:pt x="569" y="186"/>
                            </a:lnTo>
                            <a:lnTo>
                              <a:pt x="560" y="186"/>
                            </a:lnTo>
                            <a:lnTo>
                              <a:pt x="556" y="186"/>
                            </a:lnTo>
                            <a:lnTo>
                              <a:pt x="547" y="186"/>
                            </a:lnTo>
                            <a:lnTo>
                              <a:pt x="543" y="182"/>
                            </a:lnTo>
                            <a:lnTo>
                              <a:pt x="538" y="182"/>
                            </a:lnTo>
                            <a:lnTo>
                              <a:pt x="534" y="186"/>
                            </a:lnTo>
                            <a:lnTo>
                              <a:pt x="529" y="186"/>
                            </a:lnTo>
                            <a:lnTo>
                              <a:pt x="525" y="191"/>
                            </a:lnTo>
                            <a:lnTo>
                              <a:pt x="520" y="199"/>
                            </a:lnTo>
                            <a:lnTo>
                              <a:pt x="516" y="204"/>
                            </a:lnTo>
                            <a:lnTo>
                              <a:pt x="507" y="208"/>
                            </a:lnTo>
                            <a:lnTo>
                              <a:pt x="502" y="212"/>
                            </a:lnTo>
                            <a:lnTo>
                              <a:pt x="493" y="212"/>
                            </a:lnTo>
                            <a:lnTo>
                              <a:pt x="489" y="212"/>
                            </a:lnTo>
                            <a:lnTo>
                              <a:pt x="484" y="212"/>
                            </a:lnTo>
                            <a:lnTo>
                              <a:pt x="480" y="217"/>
                            </a:lnTo>
                            <a:lnTo>
                              <a:pt x="475" y="221"/>
                            </a:lnTo>
                            <a:lnTo>
                              <a:pt x="471" y="225"/>
                            </a:lnTo>
                            <a:lnTo>
                              <a:pt x="462" y="225"/>
                            </a:lnTo>
                            <a:lnTo>
                              <a:pt x="457" y="230"/>
                            </a:lnTo>
                            <a:lnTo>
                              <a:pt x="453" y="230"/>
                            </a:lnTo>
                            <a:lnTo>
                              <a:pt x="448" y="230"/>
                            </a:lnTo>
                            <a:lnTo>
                              <a:pt x="444" y="230"/>
                            </a:lnTo>
                            <a:lnTo>
                              <a:pt x="444" y="225"/>
                            </a:lnTo>
                            <a:lnTo>
                              <a:pt x="439" y="225"/>
                            </a:lnTo>
                            <a:lnTo>
                              <a:pt x="435" y="225"/>
                            </a:lnTo>
                            <a:lnTo>
                              <a:pt x="435" y="230"/>
                            </a:lnTo>
                            <a:lnTo>
                              <a:pt x="435" y="234"/>
                            </a:lnTo>
                            <a:lnTo>
                              <a:pt x="435" y="238"/>
                            </a:lnTo>
                            <a:lnTo>
                              <a:pt x="435" y="243"/>
                            </a:lnTo>
                            <a:lnTo>
                              <a:pt x="430" y="247"/>
                            </a:lnTo>
                            <a:lnTo>
                              <a:pt x="430" y="251"/>
                            </a:lnTo>
                            <a:lnTo>
                              <a:pt x="426" y="251"/>
                            </a:lnTo>
                            <a:lnTo>
                              <a:pt x="426" y="256"/>
                            </a:lnTo>
                            <a:lnTo>
                              <a:pt x="421" y="260"/>
                            </a:lnTo>
                            <a:lnTo>
                              <a:pt x="421" y="264"/>
                            </a:lnTo>
                            <a:lnTo>
                              <a:pt x="417" y="269"/>
                            </a:lnTo>
                            <a:lnTo>
                              <a:pt x="417" y="273"/>
                            </a:lnTo>
                            <a:lnTo>
                              <a:pt x="417" y="277"/>
                            </a:lnTo>
                            <a:lnTo>
                              <a:pt x="413" y="282"/>
                            </a:lnTo>
                            <a:lnTo>
                              <a:pt x="413" y="286"/>
                            </a:lnTo>
                            <a:lnTo>
                              <a:pt x="413" y="290"/>
                            </a:lnTo>
                            <a:lnTo>
                              <a:pt x="413" y="295"/>
                            </a:lnTo>
                            <a:lnTo>
                              <a:pt x="413" y="299"/>
                            </a:lnTo>
                            <a:lnTo>
                              <a:pt x="408" y="303"/>
                            </a:lnTo>
                            <a:lnTo>
                              <a:pt x="408" y="308"/>
                            </a:lnTo>
                            <a:lnTo>
                              <a:pt x="408" y="312"/>
                            </a:lnTo>
                            <a:lnTo>
                              <a:pt x="408" y="316"/>
                            </a:lnTo>
                            <a:lnTo>
                              <a:pt x="408" y="321"/>
                            </a:lnTo>
                            <a:lnTo>
                              <a:pt x="413" y="325"/>
                            </a:lnTo>
                            <a:lnTo>
                              <a:pt x="413" y="329"/>
                            </a:lnTo>
                            <a:lnTo>
                              <a:pt x="413" y="334"/>
                            </a:lnTo>
                            <a:lnTo>
                              <a:pt x="413" y="338"/>
                            </a:lnTo>
                            <a:lnTo>
                              <a:pt x="408" y="338"/>
                            </a:lnTo>
                            <a:lnTo>
                              <a:pt x="404" y="342"/>
                            </a:lnTo>
                            <a:lnTo>
                              <a:pt x="399" y="347"/>
                            </a:lnTo>
                            <a:lnTo>
                              <a:pt x="399" y="351"/>
                            </a:lnTo>
                            <a:lnTo>
                              <a:pt x="395" y="355"/>
                            </a:lnTo>
                            <a:lnTo>
                              <a:pt x="395" y="360"/>
                            </a:lnTo>
                            <a:lnTo>
                              <a:pt x="390" y="360"/>
                            </a:lnTo>
                            <a:lnTo>
                              <a:pt x="386" y="364"/>
                            </a:lnTo>
                            <a:lnTo>
                              <a:pt x="381" y="364"/>
                            </a:lnTo>
                            <a:lnTo>
                              <a:pt x="377" y="368"/>
                            </a:lnTo>
                            <a:lnTo>
                              <a:pt x="372" y="368"/>
                            </a:lnTo>
                            <a:lnTo>
                              <a:pt x="368" y="368"/>
                            </a:lnTo>
                            <a:lnTo>
                              <a:pt x="363" y="373"/>
                            </a:lnTo>
                            <a:lnTo>
                              <a:pt x="359" y="373"/>
                            </a:lnTo>
                            <a:lnTo>
                              <a:pt x="354" y="377"/>
                            </a:lnTo>
                            <a:lnTo>
                              <a:pt x="359" y="377"/>
                            </a:lnTo>
                            <a:lnTo>
                              <a:pt x="359" y="386"/>
                            </a:lnTo>
                            <a:lnTo>
                              <a:pt x="354" y="386"/>
                            </a:lnTo>
                            <a:lnTo>
                              <a:pt x="354" y="390"/>
                            </a:lnTo>
                            <a:lnTo>
                              <a:pt x="350" y="394"/>
                            </a:lnTo>
                            <a:lnTo>
                              <a:pt x="345" y="394"/>
                            </a:lnTo>
                            <a:lnTo>
                              <a:pt x="345" y="399"/>
                            </a:lnTo>
                            <a:lnTo>
                              <a:pt x="341" y="399"/>
                            </a:lnTo>
                            <a:lnTo>
                              <a:pt x="341" y="403"/>
                            </a:lnTo>
                            <a:lnTo>
                              <a:pt x="336" y="403"/>
                            </a:lnTo>
                            <a:lnTo>
                              <a:pt x="332" y="407"/>
                            </a:lnTo>
                            <a:lnTo>
                              <a:pt x="327" y="412"/>
                            </a:lnTo>
                            <a:lnTo>
                              <a:pt x="323" y="412"/>
                            </a:lnTo>
                            <a:lnTo>
                              <a:pt x="323" y="416"/>
                            </a:lnTo>
                            <a:lnTo>
                              <a:pt x="318" y="416"/>
                            </a:lnTo>
                            <a:lnTo>
                              <a:pt x="314" y="420"/>
                            </a:lnTo>
                            <a:lnTo>
                              <a:pt x="314" y="425"/>
                            </a:lnTo>
                            <a:lnTo>
                              <a:pt x="309" y="425"/>
                            </a:lnTo>
                            <a:lnTo>
                              <a:pt x="305" y="425"/>
                            </a:lnTo>
                            <a:lnTo>
                              <a:pt x="305" y="420"/>
                            </a:lnTo>
                            <a:lnTo>
                              <a:pt x="300" y="416"/>
                            </a:lnTo>
                            <a:lnTo>
                              <a:pt x="300" y="412"/>
                            </a:lnTo>
                            <a:lnTo>
                              <a:pt x="296" y="412"/>
                            </a:lnTo>
                            <a:lnTo>
                              <a:pt x="291" y="412"/>
                            </a:lnTo>
                            <a:lnTo>
                              <a:pt x="287" y="412"/>
                            </a:lnTo>
                            <a:lnTo>
                              <a:pt x="283" y="412"/>
                            </a:lnTo>
                            <a:lnTo>
                              <a:pt x="283" y="416"/>
                            </a:lnTo>
                            <a:lnTo>
                              <a:pt x="278" y="416"/>
                            </a:lnTo>
                            <a:lnTo>
                              <a:pt x="274" y="416"/>
                            </a:lnTo>
                            <a:lnTo>
                              <a:pt x="274" y="412"/>
                            </a:lnTo>
                            <a:lnTo>
                              <a:pt x="274" y="407"/>
                            </a:lnTo>
                            <a:lnTo>
                              <a:pt x="269" y="403"/>
                            </a:lnTo>
                            <a:lnTo>
                              <a:pt x="265" y="403"/>
                            </a:lnTo>
                            <a:lnTo>
                              <a:pt x="260" y="403"/>
                            </a:lnTo>
                            <a:lnTo>
                              <a:pt x="260" y="399"/>
                            </a:lnTo>
                            <a:lnTo>
                              <a:pt x="260" y="394"/>
                            </a:lnTo>
                            <a:lnTo>
                              <a:pt x="260" y="390"/>
                            </a:lnTo>
                            <a:lnTo>
                              <a:pt x="256" y="390"/>
                            </a:lnTo>
                            <a:lnTo>
                              <a:pt x="251" y="390"/>
                            </a:lnTo>
                            <a:lnTo>
                              <a:pt x="251" y="386"/>
                            </a:lnTo>
                            <a:lnTo>
                              <a:pt x="251" y="381"/>
                            </a:lnTo>
                            <a:lnTo>
                              <a:pt x="251" y="377"/>
                            </a:lnTo>
                            <a:lnTo>
                              <a:pt x="247" y="377"/>
                            </a:lnTo>
                            <a:lnTo>
                              <a:pt x="247" y="373"/>
                            </a:lnTo>
                            <a:lnTo>
                              <a:pt x="242" y="373"/>
                            </a:lnTo>
                            <a:lnTo>
                              <a:pt x="242" y="368"/>
                            </a:lnTo>
                            <a:lnTo>
                              <a:pt x="238" y="368"/>
                            </a:lnTo>
                            <a:lnTo>
                              <a:pt x="238" y="364"/>
                            </a:lnTo>
                            <a:lnTo>
                              <a:pt x="233" y="360"/>
                            </a:lnTo>
                            <a:lnTo>
                              <a:pt x="233" y="355"/>
                            </a:lnTo>
                            <a:lnTo>
                              <a:pt x="229" y="355"/>
                            </a:lnTo>
                            <a:lnTo>
                              <a:pt x="224" y="351"/>
                            </a:lnTo>
                            <a:lnTo>
                              <a:pt x="220" y="347"/>
                            </a:lnTo>
                            <a:lnTo>
                              <a:pt x="215" y="342"/>
                            </a:lnTo>
                            <a:lnTo>
                              <a:pt x="211" y="342"/>
                            </a:lnTo>
                            <a:lnTo>
                              <a:pt x="206" y="338"/>
                            </a:lnTo>
                            <a:lnTo>
                              <a:pt x="202" y="338"/>
                            </a:lnTo>
                            <a:lnTo>
                              <a:pt x="197" y="334"/>
                            </a:lnTo>
                            <a:lnTo>
                              <a:pt x="193" y="334"/>
                            </a:lnTo>
                            <a:lnTo>
                              <a:pt x="188" y="329"/>
                            </a:lnTo>
                            <a:lnTo>
                              <a:pt x="179" y="325"/>
                            </a:lnTo>
                            <a:lnTo>
                              <a:pt x="175" y="325"/>
                            </a:lnTo>
                            <a:lnTo>
                              <a:pt x="170" y="325"/>
                            </a:lnTo>
                            <a:lnTo>
                              <a:pt x="166" y="329"/>
                            </a:lnTo>
                            <a:lnTo>
                              <a:pt x="161" y="325"/>
                            </a:lnTo>
                            <a:lnTo>
                              <a:pt x="157" y="321"/>
                            </a:lnTo>
                            <a:lnTo>
                              <a:pt x="153" y="321"/>
                            </a:lnTo>
                            <a:lnTo>
                              <a:pt x="148" y="321"/>
                            </a:lnTo>
                            <a:lnTo>
                              <a:pt x="144" y="325"/>
                            </a:lnTo>
                            <a:lnTo>
                              <a:pt x="144" y="329"/>
                            </a:lnTo>
                            <a:lnTo>
                              <a:pt x="139" y="334"/>
                            </a:lnTo>
                            <a:lnTo>
                              <a:pt x="139" y="338"/>
                            </a:lnTo>
                            <a:lnTo>
                              <a:pt x="139" y="342"/>
                            </a:lnTo>
                            <a:lnTo>
                              <a:pt x="144" y="347"/>
                            </a:lnTo>
                            <a:lnTo>
                              <a:pt x="139" y="351"/>
                            </a:lnTo>
                            <a:lnTo>
                              <a:pt x="135" y="351"/>
                            </a:lnTo>
                            <a:lnTo>
                              <a:pt x="130" y="355"/>
                            </a:lnTo>
                            <a:lnTo>
                              <a:pt x="126" y="360"/>
                            </a:lnTo>
                            <a:lnTo>
                              <a:pt x="121" y="364"/>
                            </a:lnTo>
                            <a:lnTo>
                              <a:pt x="117" y="368"/>
                            </a:lnTo>
                            <a:lnTo>
                              <a:pt x="112" y="373"/>
                            </a:lnTo>
                            <a:lnTo>
                              <a:pt x="108" y="377"/>
                            </a:lnTo>
                            <a:lnTo>
                              <a:pt x="103" y="377"/>
                            </a:lnTo>
                            <a:lnTo>
                              <a:pt x="94" y="373"/>
                            </a:lnTo>
                            <a:lnTo>
                              <a:pt x="76" y="355"/>
                            </a:lnTo>
                            <a:lnTo>
                              <a:pt x="72" y="355"/>
                            </a:lnTo>
                            <a:lnTo>
                              <a:pt x="67" y="351"/>
                            </a:lnTo>
                            <a:lnTo>
                              <a:pt x="63" y="347"/>
                            </a:lnTo>
                            <a:lnTo>
                              <a:pt x="54" y="338"/>
                            </a:lnTo>
                            <a:lnTo>
                              <a:pt x="49" y="334"/>
                            </a:lnTo>
                            <a:lnTo>
                              <a:pt x="45" y="329"/>
                            </a:lnTo>
                            <a:lnTo>
                              <a:pt x="40" y="325"/>
                            </a:lnTo>
                            <a:lnTo>
                              <a:pt x="40" y="321"/>
                            </a:lnTo>
                            <a:lnTo>
                              <a:pt x="36" y="316"/>
                            </a:lnTo>
                            <a:lnTo>
                              <a:pt x="36" y="312"/>
                            </a:lnTo>
                            <a:lnTo>
                              <a:pt x="36" y="303"/>
                            </a:lnTo>
                            <a:lnTo>
                              <a:pt x="36" y="299"/>
                            </a:lnTo>
                            <a:lnTo>
                              <a:pt x="31" y="295"/>
                            </a:lnTo>
                            <a:lnTo>
                              <a:pt x="27" y="286"/>
                            </a:lnTo>
                            <a:lnTo>
                              <a:pt x="23" y="286"/>
                            </a:lnTo>
                            <a:lnTo>
                              <a:pt x="18" y="282"/>
                            </a:lnTo>
                            <a:lnTo>
                              <a:pt x="14" y="277"/>
                            </a:lnTo>
                            <a:lnTo>
                              <a:pt x="14" y="273"/>
                            </a:lnTo>
                            <a:lnTo>
                              <a:pt x="9" y="269"/>
                            </a:lnTo>
                            <a:lnTo>
                              <a:pt x="5" y="264"/>
                            </a:lnTo>
                            <a:lnTo>
                              <a:pt x="0" y="260"/>
                            </a:lnTo>
                            <a:lnTo>
                              <a:pt x="0" y="251"/>
                            </a:lnTo>
                            <a:lnTo>
                              <a:pt x="0" y="243"/>
                            </a:lnTo>
                            <a:lnTo>
                              <a:pt x="0" y="234"/>
                            </a:lnTo>
                            <a:close/>
                          </a:path>
                        </a:pathLst>
                      </a:custGeom>
                      <a:solidFill>
                        <a:schemeClr val="accent1">
                          <a:lumMod val="20000"/>
                          <a:lumOff val="80000"/>
                        </a:schemeClr>
                      </a:solidFill>
                      <a:ln>
                        <a:solidFill>
                          <a:srgbClr val="92D050"/>
                        </a:solidFill>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es-ES_tradnl" sz="900">
                            <a:solidFill>
                              <a:srgbClr val="F79646"/>
                            </a:solidFill>
                            <a:latin typeface="Cambria"/>
                            <a:ea typeface="Times New Roman"/>
                            <a:cs typeface="Times New Roman"/>
                          </a:rPr>
                          <a:t> </a:t>
                        </a:r>
                        <a:endParaRPr lang="es-CO" sz="900">
                          <a:solidFill>
                            <a:srgbClr val="F79646"/>
                          </a:solidFill>
                          <a:latin typeface="Cambria"/>
                          <a:ea typeface="Times New Roman"/>
                          <a:cs typeface="Times New Roman"/>
                        </a:endParaRPr>
                      </a:p>
                    </p:txBody>
                  </p:sp>
                  <p:sp>
                    <p:nvSpPr>
                      <p:cNvPr id="39" name="Freeform 99"/>
                      <p:cNvSpPr>
                        <a:spLocks/>
                      </p:cNvSpPr>
                      <p:nvPr/>
                    </p:nvSpPr>
                    <p:spPr bwMode="auto">
                      <a:xfrm>
                        <a:off x="4840340" y="3375025"/>
                        <a:ext cx="1041400" cy="1062037"/>
                      </a:xfrm>
                      <a:custGeom>
                        <a:avLst/>
                        <a:gdLst>
                          <a:gd name="T0" fmla="*/ 2147483647 w 565"/>
                          <a:gd name="T1" fmla="*/ 2147483647 h 620"/>
                          <a:gd name="T2" fmla="*/ 2147483647 w 565"/>
                          <a:gd name="T3" fmla="*/ 2147483647 h 620"/>
                          <a:gd name="T4" fmla="*/ 2147483647 w 565"/>
                          <a:gd name="T5" fmla="*/ 2147483647 h 620"/>
                          <a:gd name="T6" fmla="*/ 2147483647 w 565"/>
                          <a:gd name="T7" fmla="*/ 2147483647 h 620"/>
                          <a:gd name="T8" fmla="*/ 2147483647 w 565"/>
                          <a:gd name="T9" fmla="*/ 2147483647 h 620"/>
                          <a:gd name="T10" fmla="*/ 2147483647 w 565"/>
                          <a:gd name="T11" fmla="*/ 2147483647 h 620"/>
                          <a:gd name="T12" fmla="*/ 2147483647 w 565"/>
                          <a:gd name="T13" fmla="*/ 2147483647 h 620"/>
                          <a:gd name="T14" fmla="*/ 2147483647 w 565"/>
                          <a:gd name="T15" fmla="*/ 2147483647 h 620"/>
                          <a:gd name="T16" fmla="*/ 2147483647 w 565"/>
                          <a:gd name="T17" fmla="*/ 2147483647 h 620"/>
                          <a:gd name="T18" fmla="*/ 2147483647 w 565"/>
                          <a:gd name="T19" fmla="*/ 2147483647 h 620"/>
                          <a:gd name="T20" fmla="*/ 2147483647 w 565"/>
                          <a:gd name="T21" fmla="*/ 2147483647 h 620"/>
                          <a:gd name="T22" fmla="*/ 2147483647 w 565"/>
                          <a:gd name="T23" fmla="*/ 2147483647 h 620"/>
                          <a:gd name="T24" fmla="*/ 2147483647 w 565"/>
                          <a:gd name="T25" fmla="*/ 2147483647 h 620"/>
                          <a:gd name="T26" fmla="*/ 2147483647 w 565"/>
                          <a:gd name="T27" fmla="*/ 2147483647 h 620"/>
                          <a:gd name="T28" fmla="*/ 2147483647 w 565"/>
                          <a:gd name="T29" fmla="*/ 2147483647 h 620"/>
                          <a:gd name="T30" fmla="*/ 2147483647 w 565"/>
                          <a:gd name="T31" fmla="*/ 2147483647 h 620"/>
                          <a:gd name="T32" fmla="*/ 2147483647 w 565"/>
                          <a:gd name="T33" fmla="*/ 2147483647 h 620"/>
                          <a:gd name="T34" fmla="*/ 2147483647 w 565"/>
                          <a:gd name="T35" fmla="*/ 2147483647 h 620"/>
                          <a:gd name="T36" fmla="*/ 2147483647 w 565"/>
                          <a:gd name="T37" fmla="*/ 2147483647 h 620"/>
                          <a:gd name="T38" fmla="*/ 2147483647 w 565"/>
                          <a:gd name="T39" fmla="*/ 2147483647 h 620"/>
                          <a:gd name="T40" fmla="*/ 2147483647 w 565"/>
                          <a:gd name="T41" fmla="*/ 2147483647 h 620"/>
                          <a:gd name="T42" fmla="*/ 2147483647 w 565"/>
                          <a:gd name="T43" fmla="*/ 2147483647 h 620"/>
                          <a:gd name="T44" fmla="*/ 2147483647 w 565"/>
                          <a:gd name="T45" fmla="*/ 2147483647 h 620"/>
                          <a:gd name="T46" fmla="*/ 2147483647 w 565"/>
                          <a:gd name="T47" fmla="*/ 2147483647 h 620"/>
                          <a:gd name="T48" fmla="*/ 2147483647 w 565"/>
                          <a:gd name="T49" fmla="*/ 2147483647 h 620"/>
                          <a:gd name="T50" fmla="*/ 2147483647 w 565"/>
                          <a:gd name="T51" fmla="*/ 2147483647 h 620"/>
                          <a:gd name="T52" fmla="*/ 2147483647 w 565"/>
                          <a:gd name="T53" fmla="*/ 2147483647 h 620"/>
                          <a:gd name="T54" fmla="*/ 2147483647 w 565"/>
                          <a:gd name="T55" fmla="*/ 2147483647 h 620"/>
                          <a:gd name="T56" fmla="*/ 2147483647 w 565"/>
                          <a:gd name="T57" fmla="*/ 2147483647 h 620"/>
                          <a:gd name="T58" fmla="*/ 2147483647 w 565"/>
                          <a:gd name="T59" fmla="*/ 2147483647 h 620"/>
                          <a:gd name="T60" fmla="*/ 2147483647 w 565"/>
                          <a:gd name="T61" fmla="*/ 2147483647 h 620"/>
                          <a:gd name="T62" fmla="*/ 2147483647 w 565"/>
                          <a:gd name="T63" fmla="*/ 2147483647 h 620"/>
                          <a:gd name="T64" fmla="*/ 2147483647 w 565"/>
                          <a:gd name="T65" fmla="*/ 2147483647 h 620"/>
                          <a:gd name="T66" fmla="*/ 2147483647 w 565"/>
                          <a:gd name="T67" fmla="*/ 2147483647 h 620"/>
                          <a:gd name="T68" fmla="*/ 2147483647 w 565"/>
                          <a:gd name="T69" fmla="*/ 2147483647 h 620"/>
                          <a:gd name="T70" fmla="*/ 2147483647 w 565"/>
                          <a:gd name="T71" fmla="*/ 2147483647 h 620"/>
                          <a:gd name="T72" fmla="*/ 2147483647 w 565"/>
                          <a:gd name="T73" fmla="*/ 2147483647 h 620"/>
                          <a:gd name="T74" fmla="*/ 2147483647 w 565"/>
                          <a:gd name="T75" fmla="*/ 2147483647 h 620"/>
                          <a:gd name="T76" fmla="*/ 2147483647 w 565"/>
                          <a:gd name="T77" fmla="*/ 2147483647 h 620"/>
                          <a:gd name="T78" fmla="*/ 2147483647 w 565"/>
                          <a:gd name="T79" fmla="*/ 2147483647 h 620"/>
                          <a:gd name="T80" fmla="*/ 2147483647 w 565"/>
                          <a:gd name="T81" fmla="*/ 2147483647 h 620"/>
                          <a:gd name="T82" fmla="*/ 2147483647 w 565"/>
                          <a:gd name="T83" fmla="*/ 2147483647 h 620"/>
                          <a:gd name="T84" fmla="*/ 2147483647 w 565"/>
                          <a:gd name="T85" fmla="*/ 2147483647 h 620"/>
                          <a:gd name="T86" fmla="*/ 2147483647 w 565"/>
                          <a:gd name="T87" fmla="*/ 2147483647 h 620"/>
                          <a:gd name="T88" fmla="*/ 2147483647 w 565"/>
                          <a:gd name="T89" fmla="*/ 2147483647 h 620"/>
                          <a:gd name="T90" fmla="*/ 2147483647 w 565"/>
                          <a:gd name="T91" fmla="*/ 2147483647 h 620"/>
                          <a:gd name="T92" fmla="*/ 2147483647 w 565"/>
                          <a:gd name="T93" fmla="*/ 2147483647 h 620"/>
                          <a:gd name="T94" fmla="*/ 2147483647 w 565"/>
                          <a:gd name="T95" fmla="*/ 2147483647 h 620"/>
                          <a:gd name="T96" fmla="*/ 2147483647 w 565"/>
                          <a:gd name="T97" fmla="*/ 2147483647 h 620"/>
                          <a:gd name="T98" fmla="*/ 2147483647 w 565"/>
                          <a:gd name="T99" fmla="*/ 2147483647 h 620"/>
                          <a:gd name="T100" fmla="*/ 2147483647 w 565"/>
                          <a:gd name="T101" fmla="*/ 2147483647 h 620"/>
                          <a:gd name="T102" fmla="*/ 2147483647 w 565"/>
                          <a:gd name="T103" fmla="*/ 2147483647 h 620"/>
                          <a:gd name="T104" fmla="*/ 2147483647 w 565"/>
                          <a:gd name="T105" fmla="*/ 2147483647 h 620"/>
                          <a:gd name="T106" fmla="*/ 2147483647 w 565"/>
                          <a:gd name="T107" fmla="*/ 2147483647 h 620"/>
                          <a:gd name="T108" fmla="*/ 2147483647 w 565"/>
                          <a:gd name="T109" fmla="*/ 2147483647 h 620"/>
                          <a:gd name="T110" fmla="*/ 2147483647 w 565"/>
                          <a:gd name="T111" fmla="*/ 2147483647 h 620"/>
                          <a:gd name="T112" fmla="*/ 2147483647 w 565"/>
                          <a:gd name="T113" fmla="*/ 2147483647 h 620"/>
                          <a:gd name="T114" fmla="*/ 2147483647 w 565"/>
                          <a:gd name="T115" fmla="*/ 2147483647 h 620"/>
                          <a:gd name="T116" fmla="*/ 2147483647 w 565"/>
                          <a:gd name="T117" fmla="*/ 0 h 6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20"/>
                          <a:gd name="T179" fmla="*/ 565 w 565"/>
                          <a:gd name="T180" fmla="*/ 620 h 6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20">
                            <a:moveTo>
                              <a:pt x="376" y="0"/>
                            </a:moveTo>
                            <a:lnTo>
                              <a:pt x="372" y="4"/>
                            </a:lnTo>
                            <a:lnTo>
                              <a:pt x="372" y="9"/>
                            </a:lnTo>
                            <a:lnTo>
                              <a:pt x="372" y="13"/>
                            </a:lnTo>
                            <a:lnTo>
                              <a:pt x="372" y="17"/>
                            </a:lnTo>
                            <a:lnTo>
                              <a:pt x="372" y="22"/>
                            </a:lnTo>
                            <a:lnTo>
                              <a:pt x="372" y="26"/>
                            </a:lnTo>
                            <a:lnTo>
                              <a:pt x="372" y="30"/>
                            </a:lnTo>
                            <a:lnTo>
                              <a:pt x="372" y="35"/>
                            </a:lnTo>
                            <a:lnTo>
                              <a:pt x="372" y="39"/>
                            </a:lnTo>
                            <a:lnTo>
                              <a:pt x="376" y="39"/>
                            </a:lnTo>
                            <a:lnTo>
                              <a:pt x="376" y="43"/>
                            </a:lnTo>
                            <a:lnTo>
                              <a:pt x="381" y="43"/>
                            </a:lnTo>
                            <a:lnTo>
                              <a:pt x="381" y="48"/>
                            </a:lnTo>
                            <a:lnTo>
                              <a:pt x="385" y="52"/>
                            </a:lnTo>
                            <a:lnTo>
                              <a:pt x="390" y="52"/>
                            </a:lnTo>
                            <a:lnTo>
                              <a:pt x="394" y="52"/>
                            </a:lnTo>
                            <a:lnTo>
                              <a:pt x="394" y="56"/>
                            </a:lnTo>
                            <a:lnTo>
                              <a:pt x="399" y="56"/>
                            </a:lnTo>
                            <a:lnTo>
                              <a:pt x="403" y="56"/>
                            </a:lnTo>
                            <a:lnTo>
                              <a:pt x="408" y="61"/>
                            </a:lnTo>
                            <a:lnTo>
                              <a:pt x="412" y="61"/>
                            </a:lnTo>
                            <a:lnTo>
                              <a:pt x="417" y="65"/>
                            </a:lnTo>
                            <a:lnTo>
                              <a:pt x="421" y="65"/>
                            </a:lnTo>
                            <a:lnTo>
                              <a:pt x="421" y="69"/>
                            </a:lnTo>
                            <a:lnTo>
                              <a:pt x="426" y="69"/>
                            </a:lnTo>
                            <a:lnTo>
                              <a:pt x="426" y="74"/>
                            </a:lnTo>
                            <a:lnTo>
                              <a:pt x="426" y="191"/>
                            </a:lnTo>
                            <a:lnTo>
                              <a:pt x="430" y="191"/>
                            </a:lnTo>
                            <a:lnTo>
                              <a:pt x="430" y="186"/>
                            </a:lnTo>
                            <a:lnTo>
                              <a:pt x="435" y="186"/>
                            </a:lnTo>
                            <a:lnTo>
                              <a:pt x="439" y="186"/>
                            </a:lnTo>
                            <a:lnTo>
                              <a:pt x="439" y="182"/>
                            </a:lnTo>
                            <a:lnTo>
                              <a:pt x="444" y="182"/>
                            </a:lnTo>
                            <a:lnTo>
                              <a:pt x="448" y="182"/>
                            </a:lnTo>
                            <a:lnTo>
                              <a:pt x="453" y="186"/>
                            </a:lnTo>
                            <a:lnTo>
                              <a:pt x="457" y="186"/>
                            </a:lnTo>
                            <a:lnTo>
                              <a:pt x="462" y="191"/>
                            </a:lnTo>
                            <a:lnTo>
                              <a:pt x="466" y="191"/>
                            </a:lnTo>
                            <a:lnTo>
                              <a:pt x="471" y="191"/>
                            </a:lnTo>
                            <a:lnTo>
                              <a:pt x="475" y="191"/>
                            </a:lnTo>
                            <a:lnTo>
                              <a:pt x="480" y="191"/>
                            </a:lnTo>
                            <a:lnTo>
                              <a:pt x="484" y="191"/>
                            </a:lnTo>
                            <a:lnTo>
                              <a:pt x="489" y="191"/>
                            </a:lnTo>
                            <a:lnTo>
                              <a:pt x="493" y="191"/>
                            </a:lnTo>
                            <a:lnTo>
                              <a:pt x="497" y="191"/>
                            </a:lnTo>
                            <a:lnTo>
                              <a:pt x="502" y="191"/>
                            </a:lnTo>
                            <a:lnTo>
                              <a:pt x="511" y="191"/>
                            </a:lnTo>
                            <a:lnTo>
                              <a:pt x="515" y="191"/>
                            </a:lnTo>
                            <a:lnTo>
                              <a:pt x="520" y="191"/>
                            </a:lnTo>
                            <a:lnTo>
                              <a:pt x="524" y="191"/>
                            </a:lnTo>
                            <a:lnTo>
                              <a:pt x="533" y="191"/>
                            </a:lnTo>
                            <a:lnTo>
                              <a:pt x="538" y="195"/>
                            </a:lnTo>
                            <a:lnTo>
                              <a:pt x="542" y="199"/>
                            </a:lnTo>
                            <a:lnTo>
                              <a:pt x="547" y="204"/>
                            </a:lnTo>
                            <a:lnTo>
                              <a:pt x="551" y="208"/>
                            </a:lnTo>
                            <a:lnTo>
                              <a:pt x="551" y="212"/>
                            </a:lnTo>
                            <a:lnTo>
                              <a:pt x="551" y="217"/>
                            </a:lnTo>
                            <a:lnTo>
                              <a:pt x="556" y="217"/>
                            </a:lnTo>
                            <a:lnTo>
                              <a:pt x="556" y="221"/>
                            </a:lnTo>
                            <a:lnTo>
                              <a:pt x="560" y="221"/>
                            </a:lnTo>
                            <a:lnTo>
                              <a:pt x="560" y="225"/>
                            </a:lnTo>
                            <a:lnTo>
                              <a:pt x="560" y="230"/>
                            </a:lnTo>
                            <a:lnTo>
                              <a:pt x="560" y="234"/>
                            </a:lnTo>
                            <a:lnTo>
                              <a:pt x="560" y="238"/>
                            </a:lnTo>
                            <a:lnTo>
                              <a:pt x="560" y="243"/>
                            </a:lnTo>
                            <a:lnTo>
                              <a:pt x="556" y="243"/>
                            </a:lnTo>
                            <a:lnTo>
                              <a:pt x="556" y="247"/>
                            </a:lnTo>
                            <a:lnTo>
                              <a:pt x="556" y="251"/>
                            </a:lnTo>
                            <a:lnTo>
                              <a:pt x="560" y="256"/>
                            </a:lnTo>
                            <a:lnTo>
                              <a:pt x="560" y="260"/>
                            </a:lnTo>
                            <a:lnTo>
                              <a:pt x="560" y="264"/>
                            </a:lnTo>
                            <a:lnTo>
                              <a:pt x="565" y="269"/>
                            </a:lnTo>
                            <a:lnTo>
                              <a:pt x="565" y="273"/>
                            </a:lnTo>
                            <a:lnTo>
                              <a:pt x="560" y="273"/>
                            </a:lnTo>
                            <a:lnTo>
                              <a:pt x="556" y="273"/>
                            </a:lnTo>
                            <a:lnTo>
                              <a:pt x="556" y="277"/>
                            </a:lnTo>
                            <a:lnTo>
                              <a:pt x="556" y="282"/>
                            </a:lnTo>
                            <a:lnTo>
                              <a:pt x="551" y="282"/>
                            </a:lnTo>
                            <a:lnTo>
                              <a:pt x="547" y="282"/>
                            </a:lnTo>
                            <a:lnTo>
                              <a:pt x="542" y="282"/>
                            </a:lnTo>
                            <a:lnTo>
                              <a:pt x="538" y="282"/>
                            </a:lnTo>
                            <a:lnTo>
                              <a:pt x="533" y="282"/>
                            </a:lnTo>
                            <a:lnTo>
                              <a:pt x="529" y="282"/>
                            </a:lnTo>
                            <a:lnTo>
                              <a:pt x="524" y="277"/>
                            </a:lnTo>
                            <a:lnTo>
                              <a:pt x="520" y="277"/>
                            </a:lnTo>
                            <a:lnTo>
                              <a:pt x="515" y="277"/>
                            </a:lnTo>
                            <a:lnTo>
                              <a:pt x="511" y="273"/>
                            </a:lnTo>
                            <a:lnTo>
                              <a:pt x="506" y="269"/>
                            </a:lnTo>
                            <a:lnTo>
                              <a:pt x="506" y="264"/>
                            </a:lnTo>
                            <a:lnTo>
                              <a:pt x="502" y="264"/>
                            </a:lnTo>
                            <a:lnTo>
                              <a:pt x="502" y="260"/>
                            </a:lnTo>
                            <a:lnTo>
                              <a:pt x="497" y="260"/>
                            </a:lnTo>
                            <a:lnTo>
                              <a:pt x="497" y="256"/>
                            </a:lnTo>
                            <a:lnTo>
                              <a:pt x="493" y="256"/>
                            </a:lnTo>
                            <a:lnTo>
                              <a:pt x="489" y="260"/>
                            </a:lnTo>
                            <a:lnTo>
                              <a:pt x="484" y="260"/>
                            </a:lnTo>
                            <a:lnTo>
                              <a:pt x="484" y="264"/>
                            </a:lnTo>
                            <a:lnTo>
                              <a:pt x="484" y="269"/>
                            </a:lnTo>
                            <a:lnTo>
                              <a:pt x="480" y="269"/>
                            </a:lnTo>
                            <a:lnTo>
                              <a:pt x="480" y="273"/>
                            </a:lnTo>
                            <a:lnTo>
                              <a:pt x="475" y="273"/>
                            </a:lnTo>
                            <a:lnTo>
                              <a:pt x="475" y="277"/>
                            </a:lnTo>
                            <a:lnTo>
                              <a:pt x="471" y="277"/>
                            </a:lnTo>
                            <a:lnTo>
                              <a:pt x="466" y="277"/>
                            </a:lnTo>
                            <a:lnTo>
                              <a:pt x="462" y="277"/>
                            </a:lnTo>
                            <a:lnTo>
                              <a:pt x="462" y="273"/>
                            </a:lnTo>
                            <a:lnTo>
                              <a:pt x="457" y="273"/>
                            </a:lnTo>
                            <a:lnTo>
                              <a:pt x="457" y="269"/>
                            </a:lnTo>
                            <a:lnTo>
                              <a:pt x="453" y="273"/>
                            </a:lnTo>
                            <a:lnTo>
                              <a:pt x="453" y="277"/>
                            </a:lnTo>
                            <a:lnTo>
                              <a:pt x="448" y="277"/>
                            </a:lnTo>
                            <a:lnTo>
                              <a:pt x="448" y="282"/>
                            </a:lnTo>
                            <a:lnTo>
                              <a:pt x="444" y="282"/>
                            </a:lnTo>
                            <a:lnTo>
                              <a:pt x="439" y="282"/>
                            </a:lnTo>
                            <a:lnTo>
                              <a:pt x="439" y="286"/>
                            </a:lnTo>
                            <a:lnTo>
                              <a:pt x="435" y="286"/>
                            </a:lnTo>
                            <a:lnTo>
                              <a:pt x="430" y="286"/>
                            </a:lnTo>
                            <a:lnTo>
                              <a:pt x="426" y="286"/>
                            </a:lnTo>
                            <a:lnTo>
                              <a:pt x="421" y="286"/>
                            </a:lnTo>
                            <a:lnTo>
                              <a:pt x="417" y="286"/>
                            </a:lnTo>
                            <a:lnTo>
                              <a:pt x="412" y="286"/>
                            </a:lnTo>
                            <a:lnTo>
                              <a:pt x="408" y="286"/>
                            </a:lnTo>
                            <a:lnTo>
                              <a:pt x="403" y="291"/>
                            </a:lnTo>
                            <a:lnTo>
                              <a:pt x="399" y="291"/>
                            </a:lnTo>
                            <a:lnTo>
                              <a:pt x="394" y="291"/>
                            </a:lnTo>
                            <a:lnTo>
                              <a:pt x="390" y="291"/>
                            </a:lnTo>
                            <a:lnTo>
                              <a:pt x="385" y="421"/>
                            </a:lnTo>
                            <a:lnTo>
                              <a:pt x="390" y="421"/>
                            </a:lnTo>
                            <a:lnTo>
                              <a:pt x="390" y="425"/>
                            </a:lnTo>
                            <a:lnTo>
                              <a:pt x="394" y="429"/>
                            </a:lnTo>
                            <a:lnTo>
                              <a:pt x="394" y="434"/>
                            </a:lnTo>
                            <a:lnTo>
                              <a:pt x="399" y="438"/>
                            </a:lnTo>
                            <a:lnTo>
                              <a:pt x="399" y="442"/>
                            </a:lnTo>
                            <a:lnTo>
                              <a:pt x="403" y="442"/>
                            </a:lnTo>
                            <a:lnTo>
                              <a:pt x="408" y="447"/>
                            </a:lnTo>
                            <a:lnTo>
                              <a:pt x="412" y="451"/>
                            </a:lnTo>
                            <a:lnTo>
                              <a:pt x="417" y="451"/>
                            </a:lnTo>
                            <a:lnTo>
                              <a:pt x="421" y="455"/>
                            </a:lnTo>
                            <a:lnTo>
                              <a:pt x="421" y="460"/>
                            </a:lnTo>
                            <a:lnTo>
                              <a:pt x="426" y="460"/>
                            </a:lnTo>
                            <a:lnTo>
                              <a:pt x="430" y="460"/>
                            </a:lnTo>
                            <a:lnTo>
                              <a:pt x="435" y="464"/>
                            </a:lnTo>
                            <a:lnTo>
                              <a:pt x="435" y="468"/>
                            </a:lnTo>
                            <a:lnTo>
                              <a:pt x="439" y="468"/>
                            </a:lnTo>
                            <a:lnTo>
                              <a:pt x="444" y="473"/>
                            </a:lnTo>
                            <a:lnTo>
                              <a:pt x="448" y="477"/>
                            </a:lnTo>
                            <a:lnTo>
                              <a:pt x="453" y="477"/>
                            </a:lnTo>
                            <a:lnTo>
                              <a:pt x="457" y="481"/>
                            </a:lnTo>
                            <a:lnTo>
                              <a:pt x="462" y="481"/>
                            </a:lnTo>
                            <a:lnTo>
                              <a:pt x="462" y="486"/>
                            </a:lnTo>
                            <a:lnTo>
                              <a:pt x="466" y="486"/>
                            </a:lnTo>
                            <a:lnTo>
                              <a:pt x="471" y="486"/>
                            </a:lnTo>
                            <a:lnTo>
                              <a:pt x="471" y="490"/>
                            </a:lnTo>
                            <a:lnTo>
                              <a:pt x="471" y="494"/>
                            </a:lnTo>
                            <a:lnTo>
                              <a:pt x="475" y="499"/>
                            </a:lnTo>
                            <a:lnTo>
                              <a:pt x="475" y="503"/>
                            </a:lnTo>
                            <a:lnTo>
                              <a:pt x="475" y="507"/>
                            </a:lnTo>
                            <a:lnTo>
                              <a:pt x="475" y="512"/>
                            </a:lnTo>
                            <a:lnTo>
                              <a:pt x="480" y="512"/>
                            </a:lnTo>
                            <a:lnTo>
                              <a:pt x="480" y="516"/>
                            </a:lnTo>
                            <a:lnTo>
                              <a:pt x="480" y="520"/>
                            </a:lnTo>
                            <a:lnTo>
                              <a:pt x="480" y="525"/>
                            </a:lnTo>
                            <a:lnTo>
                              <a:pt x="475" y="525"/>
                            </a:lnTo>
                            <a:lnTo>
                              <a:pt x="475" y="529"/>
                            </a:lnTo>
                            <a:lnTo>
                              <a:pt x="471" y="529"/>
                            </a:lnTo>
                            <a:lnTo>
                              <a:pt x="471" y="533"/>
                            </a:lnTo>
                            <a:lnTo>
                              <a:pt x="475" y="533"/>
                            </a:lnTo>
                            <a:lnTo>
                              <a:pt x="475" y="538"/>
                            </a:lnTo>
                            <a:lnTo>
                              <a:pt x="475" y="542"/>
                            </a:lnTo>
                            <a:lnTo>
                              <a:pt x="475" y="546"/>
                            </a:lnTo>
                            <a:lnTo>
                              <a:pt x="480" y="546"/>
                            </a:lnTo>
                            <a:lnTo>
                              <a:pt x="480" y="551"/>
                            </a:lnTo>
                            <a:lnTo>
                              <a:pt x="480" y="555"/>
                            </a:lnTo>
                            <a:lnTo>
                              <a:pt x="484" y="559"/>
                            </a:lnTo>
                            <a:lnTo>
                              <a:pt x="484" y="564"/>
                            </a:lnTo>
                            <a:lnTo>
                              <a:pt x="489" y="568"/>
                            </a:lnTo>
                            <a:lnTo>
                              <a:pt x="489" y="572"/>
                            </a:lnTo>
                            <a:lnTo>
                              <a:pt x="493" y="572"/>
                            </a:lnTo>
                            <a:lnTo>
                              <a:pt x="493" y="577"/>
                            </a:lnTo>
                            <a:lnTo>
                              <a:pt x="497" y="577"/>
                            </a:lnTo>
                            <a:lnTo>
                              <a:pt x="497" y="581"/>
                            </a:lnTo>
                            <a:lnTo>
                              <a:pt x="502" y="585"/>
                            </a:lnTo>
                            <a:lnTo>
                              <a:pt x="506" y="590"/>
                            </a:lnTo>
                            <a:lnTo>
                              <a:pt x="511" y="594"/>
                            </a:lnTo>
                            <a:lnTo>
                              <a:pt x="511" y="598"/>
                            </a:lnTo>
                            <a:lnTo>
                              <a:pt x="502" y="598"/>
                            </a:lnTo>
                            <a:lnTo>
                              <a:pt x="502" y="603"/>
                            </a:lnTo>
                            <a:lnTo>
                              <a:pt x="502" y="611"/>
                            </a:lnTo>
                            <a:lnTo>
                              <a:pt x="502" y="616"/>
                            </a:lnTo>
                            <a:lnTo>
                              <a:pt x="502" y="620"/>
                            </a:lnTo>
                            <a:lnTo>
                              <a:pt x="497" y="620"/>
                            </a:lnTo>
                            <a:lnTo>
                              <a:pt x="493" y="620"/>
                            </a:lnTo>
                            <a:lnTo>
                              <a:pt x="489" y="620"/>
                            </a:lnTo>
                            <a:lnTo>
                              <a:pt x="489" y="616"/>
                            </a:lnTo>
                            <a:lnTo>
                              <a:pt x="484" y="616"/>
                            </a:lnTo>
                            <a:lnTo>
                              <a:pt x="480" y="611"/>
                            </a:lnTo>
                            <a:lnTo>
                              <a:pt x="475" y="616"/>
                            </a:lnTo>
                            <a:lnTo>
                              <a:pt x="471" y="620"/>
                            </a:lnTo>
                            <a:lnTo>
                              <a:pt x="466" y="620"/>
                            </a:lnTo>
                            <a:lnTo>
                              <a:pt x="462" y="620"/>
                            </a:lnTo>
                            <a:lnTo>
                              <a:pt x="462" y="616"/>
                            </a:lnTo>
                            <a:lnTo>
                              <a:pt x="462" y="611"/>
                            </a:lnTo>
                            <a:lnTo>
                              <a:pt x="462" y="607"/>
                            </a:lnTo>
                            <a:lnTo>
                              <a:pt x="462" y="603"/>
                            </a:lnTo>
                            <a:lnTo>
                              <a:pt x="462" y="598"/>
                            </a:lnTo>
                            <a:lnTo>
                              <a:pt x="457" y="594"/>
                            </a:lnTo>
                            <a:lnTo>
                              <a:pt x="448" y="590"/>
                            </a:lnTo>
                            <a:lnTo>
                              <a:pt x="448" y="594"/>
                            </a:lnTo>
                            <a:lnTo>
                              <a:pt x="448" y="598"/>
                            </a:lnTo>
                            <a:lnTo>
                              <a:pt x="444" y="594"/>
                            </a:lnTo>
                            <a:lnTo>
                              <a:pt x="439" y="594"/>
                            </a:lnTo>
                            <a:lnTo>
                              <a:pt x="435" y="590"/>
                            </a:lnTo>
                            <a:lnTo>
                              <a:pt x="435" y="594"/>
                            </a:lnTo>
                            <a:lnTo>
                              <a:pt x="430" y="594"/>
                            </a:lnTo>
                            <a:lnTo>
                              <a:pt x="426" y="594"/>
                            </a:lnTo>
                            <a:lnTo>
                              <a:pt x="421" y="598"/>
                            </a:lnTo>
                            <a:lnTo>
                              <a:pt x="417" y="598"/>
                            </a:lnTo>
                            <a:lnTo>
                              <a:pt x="412" y="598"/>
                            </a:lnTo>
                            <a:lnTo>
                              <a:pt x="408" y="598"/>
                            </a:lnTo>
                            <a:lnTo>
                              <a:pt x="408" y="594"/>
                            </a:lnTo>
                            <a:lnTo>
                              <a:pt x="408" y="590"/>
                            </a:lnTo>
                            <a:lnTo>
                              <a:pt x="408" y="585"/>
                            </a:lnTo>
                            <a:lnTo>
                              <a:pt x="412" y="585"/>
                            </a:lnTo>
                            <a:lnTo>
                              <a:pt x="412" y="581"/>
                            </a:lnTo>
                            <a:lnTo>
                              <a:pt x="417" y="577"/>
                            </a:lnTo>
                            <a:lnTo>
                              <a:pt x="412" y="577"/>
                            </a:lnTo>
                            <a:lnTo>
                              <a:pt x="408" y="577"/>
                            </a:lnTo>
                            <a:lnTo>
                              <a:pt x="403" y="577"/>
                            </a:lnTo>
                            <a:lnTo>
                              <a:pt x="399" y="577"/>
                            </a:lnTo>
                            <a:lnTo>
                              <a:pt x="394" y="581"/>
                            </a:lnTo>
                            <a:lnTo>
                              <a:pt x="390" y="577"/>
                            </a:lnTo>
                            <a:lnTo>
                              <a:pt x="385" y="577"/>
                            </a:lnTo>
                            <a:lnTo>
                              <a:pt x="381" y="577"/>
                            </a:lnTo>
                            <a:lnTo>
                              <a:pt x="376" y="581"/>
                            </a:lnTo>
                            <a:lnTo>
                              <a:pt x="376" y="585"/>
                            </a:lnTo>
                            <a:lnTo>
                              <a:pt x="381" y="585"/>
                            </a:lnTo>
                            <a:lnTo>
                              <a:pt x="381" y="590"/>
                            </a:lnTo>
                            <a:lnTo>
                              <a:pt x="385" y="594"/>
                            </a:lnTo>
                            <a:lnTo>
                              <a:pt x="381" y="594"/>
                            </a:lnTo>
                            <a:lnTo>
                              <a:pt x="381" y="598"/>
                            </a:lnTo>
                            <a:lnTo>
                              <a:pt x="376" y="598"/>
                            </a:lnTo>
                            <a:lnTo>
                              <a:pt x="372" y="598"/>
                            </a:lnTo>
                            <a:lnTo>
                              <a:pt x="367" y="598"/>
                            </a:lnTo>
                            <a:lnTo>
                              <a:pt x="363" y="598"/>
                            </a:lnTo>
                            <a:lnTo>
                              <a:pt x="363" y="594"/>
                            </a:lnTo>
                            <a:lnTo>
                              <a:pt x="359" y="594"/>
                            </a:lnTo>
                            <a:lnTo>
                              <a:pt x="359" y="590"/>
                            </a:lnTo>
                            <a:lnTo>
                              <a:pt x="363" y="585"/>
                            </a:lnTo>
                            <a:lnTo>
                              <a:pt x="363" y="581"/>
                            </a:lnTo>
                            <a:lnTo>
                              <a:pt x="359" y="581"/>
                            </a:lnTo>
                            <a:lnTo>
                              <a:pt x="350" y="581"/>
                            </a:lnTo>
                            <a:lnTo>
                              <a:pt x="345" y="585"/>
                            </a:lnTo>
                            <a:lnTo>
                              <a:pt x="341" y="581"/>
                            </a:lnTo>
                            <a:lnTo>
                              <a:pt x="341" y="577"/>
                            </a:lnTo>
                            <a:lnTo>
                              <a:pt x="345" y="577"/>
                            </a:lnTo>
                            <a:lnTo>
                              <a:pt x="345" y="572"/>
                            </a:lnTo>
                            <a:lnTo>
                              <a:pt x="350" y="568"/>
                            </a:lnTo>
                            <a:lnTo>
                              <a:pt x="350" y="564"/>
                            </a:lnTo>
                            <a:lnTo>
                              <a:pt x="350" y="559"/>
                            </a:lnTo>
                            <a:lnTo>
                              <a:pt x="350" y="555"/>
                            </a:lnTo>
                            <a:lnTo>
                              <a:pt x="345" y="555"/>
                            </a:lnTo>
                            <a:lnTo>
                              <a:pt x="345" y="551"/>
                            </a:lnTo>
                            <a:lnTo>
                              <a:pt x="345" y="546"/>
                            </a:lnTo>
                            <a:lnTo>
                              <a:pt x="341" y="546"/>
                            </a:lnTo>
                            <a:lnTo>
                              <a:pt x="345" y="542"/>
                            </a:lnTo>
                            <a:lnTo>
                              <a:pt x="345" y="538"/>
                            </a:lnTo>
                            <a:lnTo>
                              <a:pt x="345" y="533"/>
                            </a:lnTo>
                            <a:lnTo>
                              <a:pt x="345" y="529"/>
                            </a:lnTo>
                            <a:lnTo>
                              <a:pt x="345" y="525"/>
                            </a:lnTo>
                            <a:lnTo>
                              <a:pt x="345" y="520"/>
                            </a:lnTo>
                            <a:lnTo>
                              <a:pt x="345" y="516"/>
                            </a:lnTo>
                            <a:lnTo>
                              <a:pt x="350" y="516"/>
                            </a:lnTo>
                            <a:lnTo>
                              <a:pt x="350" y="512"/>
                            </a:lnTo>
                            <a:lnTo>
                              <a:pt x="345" y="507"/>
                            </a:lnTo>
                            <a:lnTo>
                              <a:pt x="341" y="503"/>
                            </a:lnTo>
                            <a:lnTo>
                              <a:pt x="336" y="499"/>
                            </a:lnTo>
                            <a:lnTo>
                              <a:pt x="336" y="494"/>
                            </a:lnTo>
                            <a:lnTo>
                              <a:pt x="341" y="494"/>
                            </a:lnTo>
                            <a:lnTo>
                              <a:pt x="341" y="490"/>
                            </a:lnTo>
                            <a:lnTo>
                              <a:pt x="345" y="490"/>
                            </a:lnTo>
                            <a:lnTo>
                              <a:pt x="345" y="486"/>
                            </a:lnTo>
                            <a:lnTo>
                              <a:pt x="354" y="481"/>
                            </a:lnTo>
                            <a:lnTo>
                              <a:pt x="354" y="477"/>
                            </a:lnTo>
                            <a:lnTo>
                              <a:pt x="350" y="477"/>
                            </a:lnTo>
                            <a:lnTo>
                              <a:pt x="345" y="477"/>
                            </a:lnTo>
                            <a:lnTo>
                              <a:pt x="341" y="477"/>
                            </a:lnTo>
                            <a:lnTo>
                              <a:pt x="336" y="477"/>
                            </a:lnTo>
                            <a:lnTo>
                              <a:pt x="332" y="477"/>
                            </a:lnTo>
                            <a:lnTo>
                              <a:pt x="332" y="481"/>
                            </a:lnTo>
                            <a:lnTo>
                              <a:pt x="332" y="486"/>
                            </a:lnTo>
                            <a:lnTo>
                              <a:pt x="327" y="486"/>
                            </a:lnTo>
                            <a:lnTo>
                              <a:pt x="323" y="481"/>
                            </a:lnTo>
                            <a:lnTo>
                              <a:pt x="318" y="486"/>
                            </a:lnTo>
                            <a:lnTo>
                              <a:pt x="314" y="486"/>
                            </a:lnTo>
                            <a:lnTo>
                              <a:pt x="314" y="481"/>
                            </a:lnTo>
                            <a:lnTo>
                              <a:pt x="309" y="481"/>
                            </a:lnTo>
                            <a:lnTo>
                              <a:pt x="309" y="477"/>
                            </a:lnTo>
                            <a:lnTo>
                              <a:pt x="305" y="473"/>
                            </a:lnTo>
                            <a:lnTo>
                              <a:pt x="305" y="468"/>
                            </a:lnTo>
                            <a:lnTo>
                              <a:pt x="305" y="464"/>
                            </a:lnTo>
                            <a:lnTo>
                              <a:pt x="300" y="464"/>
                            </a:lnTo>
                            <a:lnTo>
                              <a:pt x="296" y="464"/>
                            </a:lnTo>
                            <a:lnTo>
                              <a:pt x="291" y="464"/>
                            </a:lnTo>
                            <a:lnTo>
                              <a:pt x="287" y="464"/>
                            </a:lnTo>
                            <a:lnTo>
                              <a:pt x="282" y="464"/>
                            </a:lnTo>
                            <a:lnTo>
                              <a:pt x="278" y="460"/>
                            </a:lnTo>
                            <a:lnTo>
                              <a:pt x="273" y="460"/>
                            </a:lnTo>
                            <a:lnTo>
                              <a:pt x="269" y="460"/>
                            </a:lnTo>
                            <a:lnTo>
                              <a:pt x="264" y="460"/>
                            </a:lnTo>
                            <a:lnTo>
                              <a:pt x="260" y="460"/>
                            </a:lnTo>
                            <a:lnTo>
                              <a:pt x="260" y="455"/>
                            </a:lnTo>
                            <a:lnTo>
                              <a:pt x="255" y="451"/>
                            </a:lnTo>
                            <a:lnTo>
                              <a:pt x="251" y="447"/>
                            </a:lnTo>
                            <a:lnTo>
                              <a:pt x="246" y="447"/>
                            </a:lnTo>
                            <a:lnTo>
                              <a:pt x="242" y="447"/>
                            </a:lnTo>
                            <a:lnTo>
                              <a:pt x="242" y="451"/>
                            </a:lnTo>
                            <a:lnTo>
                              <a:pt x="246" y="455"/>
                            </a:lnTo>
                            <a:lnTo>
                              <a:pt x="246" y="460"/>
                            </a:lnTo>
                            <a:lnTo>
                              <a:pt x="242" y="460"/>
                            </a:lnTo>
                            <a:lnTo>
                              <a:pt x="237" y="460"/>
                            </a:lnTo>
                            <a:lnTo>
                              <a:pt x="233" y="460"/>
                            </a:lnTo>
                            <a:lnTo>
                              <a:pt x="233" y="464"/>
                            </a:lnTo>
                            <a:lnTo>
                              <a:pt x="229" y="460"/>
                            </a:lnTo>
                            <a:lnTo>
                              <a:pt x="229" y="455"/>
                            </a:lnTo>
                            <a:lnTo>
                              <a:pt x="229" y="451"/>
                            </a:lnTo>
                            <a:lnTo>
                              <a:pt x="224" y="447"/>
                            </a:lnTo>
                            <a:lnTo>
                              <a:pt x="224" y="442"/>
                            </a:lnTo>
                            <a:lnTo>
                              <a:pt x="220" y="438"/>
                            </a:lnTo>
                            <a:lnTo>
                              <a:pt x="220" y="434"/>
                            </a:lnTo>
                            <a:lnTo>
                              <a:pt x="215" y="429"/>
                            </a:lnTo>
                            <a:lnTo>
                              <a:pt x="211" y="429"/>
                            </a:lnTo>
                            <a:lnTo>
                              <a:pt x="211" y="425"/>
                            </a:lnTo>
                            <a:lnTo>
                              <a:pt x="211" y="421"/>
                            </a:lnTo>
                            <a:lnTo>
                              <a:pt x="215" y="421"/>
                            </a:lnTo>
                            <a:lnTo>
                              <a:pt x="215" y="416"/>
                            </a:lnTo>
                            <a:lnTo>
                              <a:pt x="215" y="412"/>
                            </a:lnTo>
                            <a:lnTo>
                              <a:pt x="215" y="408"/>
                            </a:lnTo>
                            <a:lnTo>
                              <a:pt x="211" y="408"/>
                            </a:lnTo>
                            <a:lnTo>
                              <a:pt x="211" y="403"/>
                            </a:lnTo>
                            <a:lnTo>
                              <a:pt x="211" y="399"/>
                            </a:lnTo>
                            <a:lnTo>
                              <a:pt x="206" y="399"/>
                            </a:lnTo>
                            <a:lnTo>
                              <a:pt x="202" y="395"/>
                            </a:lnTo>
                            <a:lnTo>
                              <a:pt x="202" y="399"/>
                            </a:lnTo>
                            <a:lnTo>
                              <a:pt x="197" y="399"/>
                            </a:lnTo>
                            <a:lnTo>
                              <a:pt x="193" y="399"/>
                            </a:lnTo>
                            <a:lnTo>
                              <a:pt x="188" y="399"/>
                            </a:lnTo>
                            <a:lnTo>
                              <a:pt x="188" y="395"/>
                            </a:lnTo>
                            <a:lnTo>
                              <a:pt x="184" y="395"/>
                            </a:lnTo>
                            <a:lnTo>
                              <a:pt x="179" y="390"/>
                            </a:lnTo>
                            <a:lnTo>
                              <a:pt x="175" y="390"/>
                            </a:lnTo>
                            <a:lnTo>
                              <a:pt x="170" y="390"/>
                            </a:lnTo>
                            <a:lnTo>
                              <a:pt x="170" y="386"/>
                            </a:lnTo>
                            <a:lnTo>
                              <a:pt x="170" y="382"/>
                            </a:lnTo>
                            <a:lnTo>
                              <a:pt x="166" y="382"/>
                            </a:lnTo>
                            <a:lnTo>
                              <a:pt x="166" y="377"/>
                            </a:lnTo>
                            <a:lnTo>
                              <a:pt x="161" y="382"/>
                            </a:lnTo>
                            <a:lnTo>
                              <a:pt x="157" y="382"/>
                            </a:lnTo>
                            <a:lnTo>
                              <a:pt x="152" y="386"/>
                            </a:lnTo>
                            <a:lnTo>
                              <a:pt x="148" y="382"/>
                            </a:lnTo>
                            <a:lnTo>
                              <a:pt x="143" y="382"/>
                            </a:lnTo>
                            <a:lnTo>
                              <a:pt x="143" y="377"/>
                            </a:lnTo>
                            <a:lnTo>
                              <a:pt x="139" y="377"/>
                            </a:lnTo>
                            <a:lnTo>
                              <a:pt x="134" y="373"/>
                            </a:lnTo>
                            <a:lnTo>
                              <a:pt x="134" y="369"/>
                            </a:lnTo>
                            <a:lnTo>
                              <a:pt x="130" y="369"/>
                            </a:lnTo>
                            <a:lnTo>
                              <a:pt x="130" y="364"/>
                            </a:lnTo>
                            <a:lnTo>
                              <a:pt x="125" y="364"/>
                            </a:lnTo>
                            <a:lnTo>
                              <a:pt x="121" y="364"/>
                            </a:lnTo>
                            <a:lnTo>
                              <a:pt x="116" y="369"/>
                            </a:lnTo>
                            <a:lnTo>
                              <a:pt x="112" y="364"/>
                            </a:lnTo>
                            <a:lnTo>
                              <a:pt x="107" y="360"/>
                            </a:lnTo>
                            <a:lnTo>
                              <a:pt x="103" y="364"/>
                            </a:lnTo>
                            <a:lnTo>
                              <a:pt x="99" y="364"/>
                            </a:lnTo>
                            <a:lnTo>
                              <a:pt x="99" y="369"/>
                            </a:lnTo>
                            <a:lnTo>
                              <a:pt x="94" y="364"/>
                            </a:lnTo>
                            <a:lnTo>
                              <a:pt x="94" y="360"/>
                            </a:lnTo>
                            <a:lnTo>
                              <a:pt x="90" y="360"/>
                            </a:lnTo>
                            <a:lnTo>
                              <a:pt x="85" y="360"/>
                            </a:lnTo>
                            <a:lnTo>
                              <a:pt x="81" y="360"/>
                            </a:lnTo>
                            <a:lnTo>
                              <a:pt x="76" y="356"/>
                            </a:lnTo>
                            <a:lnTo>
                              <a:pt x="76" y="351"/>
                            </a:lnTo>
                            <a:lnTo>
                              <a:pt x="72" y="351"/>
                            </a:lnTo>
                            <a:lnTo>
                              <a:pt x="67" y="351"/>
                            </a:lnTo>
                            <a:lnTo>
                              <a:pt x="63" y="351"/>
                            </a:lnTo>
                            <a:lnTo>
                              <a:pt x="63" y="347"/>
                            </a:lnTo>
                            <a:lnTo>
                              <a:pt x="63" y="343"/>
                            </a:lnTo>
                            <a:lnTo>
                              <a:pt x="63" y="338"/>
                            </a:lnTo>
                            <a:lnTo>
                              <a:pt x="58" y="338"/>
                            </a:lnTo>
                            <a:lnTo>
                              <a:pt x="58" y="334"/>
                            </a:lnTo>
                            <a:lnTo>
                              <a:pt x="54" y="334"/>
                            </a:lnTo>
                            <a:lnTo>
                              <a:pt x="49" y="334"/>
                            </a:lnTo>
                            <a:lnTo>
                              <a:pt x="49" y="330"/>
                            </a:lnTo>
                            <a:lnTo>
                              <a:pt x="45" y="330"/>
                            </a:lnTo>
                            <a:lnTo>
                              <a:pt x="40" y="330"/>
                            </a:lnTo>
                            <a:lnTo>
                              <a:pt x="36" y="330"/>
                            </a:lnTo>
                            <a:lnTo>
                              <a:pt x="36" y="325"/>
                            </a:lnTo>
                            <a:lnTo>
                              <a:pt x="36" y="321"/>
                            </a:lnTo>
                            <a:lnTo>
                              <a:pt x="36" y="317"/>
                            </a:lnTo>
                            <a:lnTo>
                              <a:pt x="31" y="312"/>
                            </a:lnTo>
                            <a:lnTo>
                              <a:pt x="27" y="312"/>
                            </a:lnTo>
                            <a:lnTo>
                              <a:pt x="27" y="308"/>
                            </a:lnTo>
                            <a:lnTo>
                              <a:pt x="22" y="308"/>
                            </a:lnTo>
                            <a:lnTo>
                              <a:pt x="18" y="308"/>
                            </a:lnTo>
                            <a:lnTo>
                              <a:pt x="18" y="304"/>
                            </a:lnTo>
                            <a:lnTo>
                              <a:pt x="18" y="299"/>
                            </a:lnTo>
                            <a:lnTo>
                              <a:pt x="18" y="295"/>
                            </a:lnTo>
                            <a:lnTo>
                              <a:pt x="18" y="291"/>
                            </a:lnTo>
                            <a:lnTo>
                              <a:pt x="18" y="286"/>
                            </a:lnTo>
                            <a:lnTo>
                              <a:pt x="13" y="286"/>
                            </a:lnTo>
                            <a:lnTo>
                              <a:pt x="9" y="286"/>
                            </a:lnTo>
                            <a:lnTo>
                              <a:pt x="9" y="282"/>
                            </a:lnTo>
                            <a:lnTo>
                              <a:pt x="4" y="282"/>
                            </a:lnTo>
                            <a:lnTo>
                              <a:pt x="4" y="277"/>
                            </a:lnTo>
                            <a:lnTo>
                              <a:pt x="4" y="273"/>
                            </a:lnTo>
                            <a:lnTo>
                              <a:pt x="4" y="269"/>
                            </a:lnTo>
                            <a:lnTo>
                              <a:pt x="0" y="269"/>
                            </a:lnTo>
                            <a:lnTo>
                              <a:pt x="0" y="264"/>
                            </a:lnTo>
                            <a:lnTo>
                              <a:pt x="4" y="260"/>
                            </a:lnTo>
                            <a:lnTo>
                              <a:pt x="9" y="260"/>
                            </a:lnTo>
                            <a:lnTo>
                              <a:pt x="9" y="256"/>
                            </a:lnTo>
                            <a:lnTo>
                              <a:pt x="13" y="256"/>
                            </a:lnTo>
                            <a:lnTo>
                              <a:pt x="18" y="251"/>
                            </a:lnTo>
                            <a:lnTo>
                              <a:pt x="22" y="247"/>
                            </a:lnTo>
                            <a:lnTo>
                              <a:pt x="27" y="247"/>
                            </a:lnTo>
                            <a:lnTo>
                              <a:pt x="27" y="243"/>
                            </a:lnTo>
                            <a:lnTo>
                              <a:pt x="31" y="243"/>
                            </a:lnTo>
                            <a:lnTo>
                              <a:pt x="31" y="238"/>
                            </a:lnTo>
                            <a:lnTo>
                              <a:pt x="36" y="238"/>
                            </a:lnTo>
                            <a:lnTo>
                              <a:pt x="40" y="234"/>
                            </a:lnTo>
                            <a:lnTo>
                              <a:pt x="40" y="230"/>
                            </a:lnTo>
                            <a:lnTo>
                              <a:pt x="45" y="230"/>
                            </a:lnTo>
                            <a:lnTo>
                              <a:pt x="45" y="221"/>
                            </a:lnTo>
                            <a:lnTo>
                              <a:pt x="40" y="221"/>
                            </a:lnTo>
                            <a:lnTo>
                              <a:pt x="45" y="217"/>
                            </a:lnTo>
                            <a:lnTo>
                              <a:pt x="49" y="217"/>
                            </a:lnTo>
                            <a:lnTo>
                              <a:pt x="54" y="212"/>
                            </a:lnTo>
                            <a:lnTo>
                              <a:pt x="58" y="212"/>
                            </a:lnTo>
                            <a:lnTo>
                              <a:pt x="63" y="212"/>
                            </a:lnTo>
                            <a:lnTo>
                              <a:pt x="67" y="208"/>
                            </a:lnTo>
                            <a:lnTo>
                              <a:pt x="72" y="208"/>
                            </a:lnTo>
                            <a:lnTo>
                              <a:pt x="76" y="204"/>
                            </a:lnTo>
                            <a:lnTo>
                              <a:pt x="81" y="204"/>
                            </a:lnTo>
                            <a:lnTo>
                              <a:pt x="81" y="199"/>
                            </a:lnTo>
                            <a:lnTo>
                              <a:pt x="85" y="195"/>
                            </a:lnTo>
                            <a:lnTo>
                              <a:pt x="85" y="191"/>
                            </a:lnTo>
                            <a:lnTo>
                              <a:pt x="90" y="186"/>
                            </a:lnTo>
                            <a:lnTo>
                              <a:pt x="94" y="182"/>
                            </a:lnTo>
                            <a:lnTo>
                              <a:pt x="99" y="182"/>
                            </a:lnTo>
                            <a:lnTo>
                              <a:pt x="99" y="178"/>
                            </a:lnTo>
                            <a:lnTo>
                              <a:pt x="99" y="173"/>
                            </a:lnTo>
                            <a:lnTo>
                              <a:pt x="99" y="169"/>
                            </a:lnTo>
                            <a:lnTo>
                              <a:pt x="94" y="165"/>
                            </a:lnTo>
                            <a:lnTo>
                              <a:pt x="94" y="160"/>
                            </a:lnTo>
                            <a:lnTo>
                              <a:pt x="94" y="156"/>
                            </a:lnTo>
                            <a:lnTo>
                              <a:pt x="94" y="152"/>
                            </a:lnTo>
                            <a:lnTo>
                              <a:pt x="94" y="147"/>
                            </a:lnTo>
                            <a:lnTo>
                              <a:pt x="99" y="143"/>
                            </a:lnTo>
                            <a:lnTo>
                              <a:pt x="99" y="139"/>
                            </a:lnTo>
                            <a:lnTo>
                              <a:pt x="99" y="134"/>
                            </a:lnTo>
                            <a:lnTo>
                              <a:pt x="99" y="130"/>
                            </a:lnTo>
                            <a:lnTo>
                              <a:pt x="99" y="126"/>
                            </a:lnTo>
                            <a:lnTo>
                              <a:pt x="103" y="121"/>
                            </a:lnTo>
                            <a:lnTo>
                              <a:pt x="103" y="117"/>
                            </a:lnTo>
                            <a:lnTo>
                              <a:pt x="103" y="113"/>
                            </a:lnTo>
                            <a:lnTo>
                              <a:pt x="107" y="108"/>
                            </a:lnTo>
                            <a:lnTo>
                              <a:pt x="107" y="104"/>
                            </a:lnTo>
                            <a:lnTo>
                              <a:pt x="112" y="100"/>
                            </a:lnTo>
                            <a:lnTo>
                              <a:pt x="112" y="95"/>
                            </a:lnTo>
                            <a:lnTo>
                              <a:pt x="116" y="95"/>
                            </a:lnTo>
                            <a:lnTo>
                              <a:pt x="116" y="91"/>
                            </a:lnTo>
                            <a:lnTo>
                              <a:pt x="121" y="87"/>
                            </a:lnTo>
                            <a:lnTo>
                              <a:pt x="121" y="82"/>
                            </a:lnTo>
                            <a:lnTo>
                              <a:pt x="121" y="78"/>
                            </a:lnTo>
                            <a:lnTo>
                              <a:pt x="121" y="74"/>
                            </a:lnTo>
                            <a:lnTo>
                              <a:pt x="121" y="69"/>
                            </a:lnTo>
                            <a:lnTo>
                              <a:pt x="125" y="69"/>
                            </a:lnTo>
                            <a:lnTo>
                              <a:pt x="130" y="69"/>
                            </a:lnTo>
                            <a:lnTo>
                              <a:pt x="130" y="74"/>
                            </a:lnTo>
                            <a:lnTo>
                              <a:pt x="134" y="74"/>
                            </a:lnTo>
                            <a:lnTo>
                              <a:pt x="139" y="74"/>
                            </a:lnTo>
                            <a:lnTo>
                              <a:pt x="143" y="74"/>
                            </a:lnTo>
                            <a:lnTo>
                              <a:pt x="148" y="69"/>
                            </a:lnTo>
                            <a:lnTo>
                              <a:pt x="157" y="69"/>
                            </a:lnTo>
                            <a:lnTo>
                              <a:pt x="161" y="65"/>
                            </a:lnTo>
                            <a:lnTo>
                              <a:pt x="166" y="61"/>
                            </a:lnTo>
                            <a:lnTo>
                              <a:pt x="170" y="56"/>
                            </a:lnTo>
                            <a:lnTo>
                              <a:pt x="175" y="56"/>
                            </a:lnTo>
                            <a:lnTo>
                              <a:pt x="179" y="56"/>
                            </a:lnTo>
                            <a:lnTo>
                              <a:pt x="188" y="56"/>
                            </a:lnTo>
                            <a:lnTo>
                              <a:pt x="193" y="52"/>
                            </a:lnTo>
                            <a:lnTo>
                              <a:pt x="202" y="48"/>
                            </a:lnTo>
                            <a:lnTo>
                              <a:pt x="206" y="43"/>
                            </a:lnTo>
                            <a:lnTo>
                              <a:pt x="211" y="35"/>
                            </a:lnTo>
                            <a:lnTo>
                              <a:pt x="215" y="30"/>
                            </a:lnTo>
                            <a:lnTo>
                              <a:pt x="220" y="30"/>
                            </a:lnTo>
                            <a:lnTo>
                              <a:pt x="224" y="26"/>
                            </a:lnTo>
                            <a:lnTo>
                              <a:pt x="229" y="26"/>
                            </a:lnTo>
                            <a:lnTo>
                              <a:pt x="233" y="30"/>
                            </a:lnTo>
                            <a:lnTo>
                              <a:pt x="242" y="30"/>
                            </a:lnTo>
                            <a:lnTo>
                              <a:pt x="246" y="30"/>
                            </a:lnTo>
                            <a:lnTo>
                              <a:pt x="255" y="30"/>
                            </a:lnTo>
                            <a:lnTo>
                              <a:pt x="255" y="35"/>
                            </a:lnTo>
                            <a:lnTo>
                              <a:pt x="260" y="35"/>
                            </a:lnTo>
                            <a:lnTo>
                              <a:pt x="264" y="35"/>
                            </a:lnTo>
                            <a:lnTo>
                              <a:pt x="269" y="35"/>
                            </a:lnTo>
                            <a:lnTo>
                              <a:pt x="273" y="30"/>
                            </a:lnTo>
                            <a:lnTo>
                              <a:pt x="278" y="30"/>
                            </a:lnTo>
                            <a:lnTo>
                              <a:pt x="287" y="30"/>
                            </a:lnTo>
                            <a:lnTo>
                              <a:pt x="291" y="30"/>
                            </a:lnTo>
                            <a:lnTo>
                              <a:pt x="291" y="26"/>
                            </a:lnTo>
                            <a:lnTo>
                              <a:pt x="296" y="26"/>
                            </a:lnTo>
                            <a:lnTo>
                              <a:pt x="300" y="26"/>
                            </a:lnTo>
                            <a:lnTo>
                              <a:pt x="305" y="22"/>
                            </a:lnTo>
                            <a:lnTo>
                              <a:pt x="309" y="22"/>
                            </a:lnTo>
                            <a:lnTo>
                              <a:pt x="314" y="22"/>
                            </a:lnTo>
                            <a:lnTo>
                              <a:pt x="318" y="22"/>
                            </a:lnTo>
                            <a:lnTo>
                              <a:pt x="323" y="17"/>
                            </a:lnTo>
                            <a:lnTo>
                              <a:pt x="327" y="17"/>
                            </a:lnTo>
                            <a:lnTo>
                              <a:pt x="332" y="13"/>
                            </a:lnTo>
                            <a:lnTo>
                              <a:pt x="336" y="13"/>
                            </a:lnTo>
                            <a:lnTo>
                              <a:pt x="341" y="13"/>
                            </a:lnTo>
                            <a:lnTo>
                              <a:pt x="345" y="13"/>
                            </a:lnTo>
                            <a:lnTo>
                              <a:pt x="350" y="13"/>
                            </a:lnTo>
                            <a:lnTo>
                              <a:pt x="354" y="9"/>
                            </a:lnTo>
                            <a:lnTo>
                              <a:pt x="359" y="9"/>
                            </a:lnTo>
                            <a:lnTo>
                              <a:pt x="363" y="9"/>
                            </a:lnTo>
                            <a:lnTo>
                              <a:pt x="363" y="4"/>
                            </a:lnTo>
                            <a:lnTo>
                              <a:pt x="367" y="4"/>
                            </a:lnTo>
                            <a:lnTo>
                              <a:pt x="372" y="4"/>
                            </a:lnTo>
                            <a:lnTo>
                              <a:pt x="372" y="0"/>
                            </a:lnTo>
                            <a:lnTo>
                              <a:pt x="376" y="0"/>
                            </a:lnTo>
                            <a:close/>
                          </a:path>
                        </a:pathLst>
                      </a:custGeom>
                      <a:solidFill>
                        <a:schemeClr val="bg1"/>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MS Mincho"/>
                          <a:cs typeface="Times New Roman"/>
                        </a:endParaRPr>
                      </a:p>
                    </p:txBody>
                  </p:sp>
                  <p:sp>
                    <p:nvSpPr>
                      <p:cNvPr id="40" name="Freeform 100"/>
                      <p:cNvSpPr>
                        <a:spLocks/>
                      </p:cNvSpPr>
                      <p:nvPr/>
                    </p:nvSpPr>
                    <p:spPr bwMode="auto">
                      <a:xfrm>
                        <a:off x="4078340" y="514350"/>
                        <a:ext cx="468313" cy="1033462"/>
                      </a:xfrm>
                      <a:custGeom>
                        <a:avLst/>
                        <a:gdLst>
                          <a:gd name="T0" fmla="*/ 2147483647 w 252"/>
                          <a:gd name="T1" fmla="*/ 2147483647 h 603"/>
                          <a:gd name="T2" fmla="*/ 2147483647 w 252"/>
                          <a:gd name="T3" fmla="*/ 2147483647 h 603"/>
                          <a:gd name="T4" fmla="*/ 2147483647 w 252"/>
                          <a:gd name="T5" fmla="*/ 2147483647 h 603"/>
                          <a:gd name="T6" fmla="*/ 2147483647 w 252"/>
                          <a:gd name="T7" fmla="*/ 2147483647 h 603"/>
                          <a:gd name="T8" fmla="*/ 2147483647 w 252"/>
                          <a:gd name="T9" fmla="*/ 2147483647 h 603"/>
                          <a:gd name="T10" fmla="*/ 2147483647 w 252"/>
                          <a:gd name="T11" fmla="*/ 2147483647 h 603"/>
                          <a:gd name="T12" fmla="*/ 2147483647 w 252"/>
                          <a:gd name="T13" fmla="*/ 2147483647 h 603"/>
                          <a:gd name="T14" fmla="*/ 2147483647 w 252"/>
                          <a:gd name="T15" fmla="*/ 2147483647 h 603"/>
                          <a:gd name="T16" fmla="*/ 2147483647 w 252"/>
                          <a:gd name="T17" fmla="*/ 2147483647 h 603"/>
                          <a:gd name="T18" fmla="*/ 2147483647 w 252"/>
                          <a:gd name="T19" fmla="*/ 2147483647 h 603"/>
                          <a:gd name="T20" fmla="*/ 2147483647 w 252"/>
                          <a:gd name="T21" fmla="*/ 2147483647 h 603"/>
                          <a:gd name="T22" fmla="*/ 2147483647 w 252"/>
                          <a:gd name="T23" fmla="*/ 2147483647 h 603"/>
                          <a:gd name="T24" fmla="*/ 2147483647 w 252"/>
                          <a:gd name="T25" fmla="*/ 2147483647 h 603"/>
                          <a:gd name="T26" fmla="*/ 2147483647 w 252"/>
                          <a:gd name="T27" fmla="*/ 2147483647 h 603"/>
                          <a:gd name="T28" fmla="*/ 2147483647 w 252"/>
                          <a:gd name="T29" fmla="*/ 2147483647 h 603"/>
                          <a:gd name="T30" fmla="*/ 2147483647 w 252"/>
                          <a:gd name="T31" fmla="*/ 2147483647 h 603"/>
                          <a:gd name="T32" fmla="*/ 2147483647 w 252"/>
                          <a:gd name="T33" fmla="*/ 2147483647 h 603"/>
                          <a:gd name="T34" fmla="*/ 2147483647 w 252"/>
                          <a:gd name="T35" fmla="*/ 2147483647 h 603"/>
                          <a:gd name="T36" fmla="*/ 2147483647 w 252"/>
                          <a:gd name="T37" fmla="*/ 2147483647 h 603"/>
                          <a:gd name="T38" fmla="*/ 2147483647 w 252"/>
                          <a:gd name="T39" fmla="*/ 2147483647 h 603"/>
                          <a:gd name="T40" fmla="*/ 2147483647 w 252"/>
                          <a:gd name="T41" fmla="*/ 2147483647 h 603"/>
                          <a:gd name="T42" fmla="*/ 2147483647 w 252"/>
                          <a:gd name="T43" fmla="*/ 2147483647 h 603"/>
                          <a:gd name="T44" fmla="*/ 2147483647 w 252"/>
                          <a:gd name="T45" fmla="*/ 2147483647 h 603"/>
                          <a:gd name="T46" fmla="*/ 2147483647 w 252"/>
                          <a:gd name="T47" fmla="*/ 2147483647 h 603"/>
                          <a:gd name="T48" fmla="*/ 2147483647 w 252"/>
                          <a:gd name="T49" fmla="*/ 2147483647 h 603"/>
                          <a:gd name="T50" fmla="*/ 2147483647 w 252"/>
                          <a:gd name="T51" fmla="*/ 2147483647 h 603"/>
                          <a:gd name="T52" fmla="*/ 2147483647 w 252"/>
                          <a:gd name="T53" fmla="*/ 2147483647 h 603"/>
                          <a:gd name="T54" fmla="*/ 2147483647 w 252"/>
                          <a:gd name="T55" fmla="*/ 2147483647 h 603"/>
                          <a:gd name="T56" fmla="*/ 2147483647 w 252"/>
                          <a:gd name="T57" fmla="*/ 2147483647 h 603"/>
                          <a:gd name="T58" fmla="*/ 2147483647 w 252"/>
                          <a:gd name="T59" fmla="*/ 2147483647 h 603"/>
                          <a:gd name="T60" fmla="*/ 2147483647 w 252"/>
                          <a:gd name="T61" fmla="*/ 2147483647 h 603"/>
                          <a:gd name="T62" fmla="*/ 2147483647 w 252"/>
                          <a:gd name="T63" fmla="*/ 2147483647 h 603"/>
                          <a:gd name="T64" fmla="*/ 2147483647 w 252"/>
                          <a:gd name="T65" fmla="*/ 2147483647 h 603"/>
                          <a:gd name="T66" fmla="*/ 2147483647 w 252"/>
                          <a:gd name="T67" fmla="*/ 2147483647 h 603"/>
                          <a:gd name="T68" fmla="*/ 2147483647 w 252"/>
                          <a:gd name="T69" fmla="*/ 2147483647 h 603"/>
                          <a:gd name="T70" fmla="*/ 2147483647 w 252"/>
                          <a:gd name="T71" fmla="*/ 2147483647 h 603"/>
                          <a:gd name="T72" fmla="*/ 2147483647 w 252"/>
                          <a:gd name="T73" fmla="*/ 2147483647 h 603"/>
                          <a:gd name="T74" fmla="*/ 2147483647 w 252"/>
                          <a:gd name="T75" fmla="*/ 2147483647 h 603"/>
                          <a:gd name="T76" fmla="*/ 2147483647 w 252"/>
                          <a:gd name="T77" fmla="*/ 2147483647 h 603"/>
                          <a:gd name="T78" fmla="*/ 2147483647 w 252"/>
                          <a:gd name="T79" fmla="*/ 2147483647 h 603"/>
                          <a:gd name="T80" fmla="*/ 2147483647 w 252"/>
                          <a:gd name="T81" fmla="*/ 2147483647 h 603"/>
                          <a:gd name="T82" fmla="*/ 2147483647 w 252"/>
                          <a:gd name="T83" fmla="*/ 2147483647 h 603"/>
                          <a:gd name="T84" fmla="*/ 0 w 252"/>
                          <a:gd name="T85" fmla="*/ 2147483647 h 603"/>
                          <a:gd name="T86" fmla="*/ 2147483647 w 252"/>
                          <a:gd name="T87" fmla="*/ 2147483647 h 603"/>
                          <a:gd name="T88" fmla="*/ 2147483647 w 252"/>
                          <a:gd name="T89" fmla="*/ 2147483647 h 603"/>
                          <a:gd name="T90" fmla="*/ 2147483647 w 252"/>
                          <a:gd name="T91" fmla="*/ 2147483647 h 603"/>
                          <a:gd name="T92" fmla="*/ 2147483647 w 252"/>
                          <a:gd name="T93" fmla="*/ 2147483647 h 603"/>
                          <a:gd name="T94" fmla="*/ 2147483647 w 252"/>
                          <a:gd name="T95" fmla="*/ 2147483647 h 603"/>
                          <a:gd name="T96" fmla="*/ 2147483647 w 252"/>
                          <a:gd name="T97" fmla="*/ 2147483647 h 603"/>
                          <a:gd name="T98" fmla="*/ 2147483647 w 252"/>
                          <a:gd name="T99" fmla="*/ 2147483647 h 603"/>
                          <a:gd name="T100" fmla="*/ 2147483647 w 252"/>
                          <a:gd name="T101" fmla="*/ 2147483647 h 603"/>
                          <a:gd name="T102" fmla="*/ 2147483647 w 252"/>
                          <a:gd name="T103" fmla="*/ 2147483647 h 603"/>
                          <a:gd name="T104" fmla="*/ 2147483647 w 252"/>
                          <a:gd name="T105" fmla="*/ 2147483647 h 603"/>
                          <a:gd name="T106" fmla="*/ 2147483647 w 252"/>
                          <a:gd name="T107" fmla="*/ 2147483647 h 603"/>
                          <a:gd name="T108" fmla="*/ 2147483647 w 252"/>
                          <a:gd name="T109" fmla="*/ 2147483647 h 603"/>
                          <a:gd name="T110" fmla="*/ 2147483647 w 252"/>
                          <a:gd name="T111" fmla="*/ 2147483647 h 603"/>
                          <a:gd name="T112" fmla="*/ 2147483647 w 252"/>
                          <a:gd name="T113" fmla="*/ 2147483647 h 6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2"/>
                          <a:gd name="T172" fmla="*/ 0 h 603"/>
                          <a:gd name="T173" fmla="*/ 252 w 252"/>
                          <a:gd name="T174" fmla="*/ 603 h 6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2" h="603">
                            <a:moveTo>
                              <a:pt x="99" y="9"/>
                            </a:moveTo>
                            <a:lnTo>
                              <a:pt x="104" y="9"/>
                            </a:lnTo>
                            <a:lnTo>
                              <a:pt x="108" y="9"/>
                            </a:lnTo>
                            <a:lnTo>
                              <a:pt x="113" y="9"/>
                            </a:lnTo>
                            <a:lnTo>
                              <a:pt x="117" y="9"/>
                            </a:lnTo>
                            <a:lnTo>
                              <a:pt x="117" y="5"/>
                            </a:lnTo>
                            <a:lnTo>
                              <a:pt x="122" y="5"/>
                            </a:lnTo>
                            <a:lnTo>
                              <a:pt x="122" y="0"/>
                            </a:lnTo>
                            <a:lnTo>
                              <a:pt x="126" y="0"/>
                            </a:lnTo>
                            <a:lnTo>
                              <a:pt x="130" y="5"/>
                            </a:lnTo>
                            <a:lnTo>
                              <a:pt x="135" y="5"/>
                            </a:lnTo>
                            <a:lnTo>
                              <a:pt x="139" y="9"/>
                            </a:lnTo>
                            <a:lnTo>
                              <a:pt x="144" y="9"/>
                            </a:lnTo>
                            <a:lnTo>
                              <a:pt x="148" y="9"/>
                            </a:lnTo>
                            <a:lnTo>
                              <a:pt x="153" y="5"/>
                            </a:lnTo>
                            <a:lnTo>
                              <a:pt x="153" y="9"/>
                            </a:lnTo>
                            <a:lnTo>
                              <a:pt x="157" y="9"/>
                            </a:lnTo>
                            <a:lnTo>
                              <a:pt x="157" y="13"/>
                            </a:lnTo>
                            <a:lnTo>
                              <a:pt x="162" y="13"/>
                            </a:lnTo>
                            <a:lnTo>
                              <a:pt x="162" y="18"/>
                            </a:lnTo>
                            <a:lnTo>
                              <a:pt x="166" y="22"/>
                            </a:lnTo>
                            <a:lnTo>
                              <a:pt x="166" y="26"/>
                            </a:lnTo>
                            <a:lnTo>
                              <a:pt x="166" y="31"/>
                            </a:lnTo>
                            <a:lnTo>
                              <a:pt x="171" y="31"/>
                            </a:lnTo>
                            <a:lnTo>
                              <a:pt x="171" y="26"/>
                            </a:lnTo>
                            <a:lnTo>
                              <a:pt x="175" y="26"/>
                            </a:lnTo>
                            <a:lnTo>
                              <a:pt x="180" y="26"/>
                            </a:lnTo>
                            <a:lnTo>
                              <a:pt x="180" y="31"/>
                            </a:lnTo>
                            <a:lnTo>
                              <a:pt x="180" y="35"/>
                            </a:lnTo>
                            <a:lnTo>
                              <a:pt x="180" y="39"/>
                            </a:lnTo>
                            <a:lnTo>
                              <a:pt x="184" y="39"/>
                            </a:lnTo>
                            <a:lnTo>
                              <a:pt x="189" y="39"/>
                            </a:lnTo>
                            <a:lnTo>
                              <a:pt x="189" y="44"/>
                            </a:lnTo>
                            <a:lnTo>
                              <a:pt x="193" y="44"/>
                            </a:lnTo>
                            <a:lnTo>
                              <a:pt x="198" y="48"/>
                            </a:lnTo>
                            <a:lnTo>
                              <a:pt x="198" y="52"/>
                            </a:lnTo>
                            <a:lnTo>
                              <a:pt x="198" y="57"/>
                            </a:lnTo>
                            <a:lnTo>
                              <a:pt x="193" y="57"/>
                            </a:lnTo>
                            <a:lnTo>
                              <a:pt x="193" y="61"/>
                            </a:lnTo>
                            <a:lnTo>
                              <a:pt x="193" y="65"/>
                            </a:lnTo>
                            <a:lnTo>
                              <a:pt x="189" y="65"/>
                            </a:lnTo>
                            <a:lnTo>
                              <a:pt x="189" y="70"/>
                            </a:lnTo>
                            <a:lnTo>
                              <a:pt x="184" y="70"/>
                            </a:lnTo>
                            <a:lnTo>
                              <a:pt x="184" y="74"/>
                            </a:lnTo>
                            <a:lnTo>
                              <a:pt x="184" y="78"/>
                            </a:lnTo>
                            <a:lnTo>
                              <a:pt x="184" y="83"/>
                            </a:lnTo>
                            <a:lnTo>
                              <a:pt x="184" y="87"/>
                            </a:lnTo>
                            <a:lnTo>
                              <a:pt x="189" y="87"/>
                            </a:lnTo>
                            <a:lnTo>
                              <a:pt x="193" y="87"/>
                            </a:lnTo>
                            <a:lnTo>
                              <a:pt x="198" y="87"/>
                            </a:lnTo>
                            <a:lnTo>
                              <a:pt x="202" y="87"/>
                            </a:lnTo>
                            <a:lnTo>
                              <a:pt x="202" y="83"/>
                            </a:lnTo>
                            <a:lnTo>
                              <a:pt x="207" y="83"/>
                            </a:lnTo>
                            <a:lnTo>
                              <a:pt x="211" y="83"/>
                            </a:lnTo>
                            <a:lnTo>
                              <a:pt x="216" y="83"/>
                            </a:lnTo>
                            <a:lnTo>
                              <a:pt x="220" y="83"/>
                            </a:lnTo>
                            <a:lnTo>
                              <a:pt x="220" y="87"/>
                            </a:lnTo>
                            <a:lnTo>
                              <a:pt x="225" y="87"/>
                            </a:lnTo>
                            <a:lnTo>
                              <a:pt x="225" y="91"/>
                            </a:lnTo>
                            <a:lnTo>
                              <a:pt x="229" y="91"/>
                            </a:lnTo>
                            <a:lnTo>
                              <a:pt x="234" y="87"/>
                            </a:lnTo>
                            <a:lnTo>
                              <a:pt x="238" y="91"/>
                            </a:lnTo>
                            <a:lnTo>
                              <a:pt x="238" y="87"/>
                            </a:lnTo>
                            <a:lnTo>
                              <a:pt x="243" y="87"/>
                            </a:lnTo>
                            <a:lnTo>
                              <a:pt x="247" y="87"/>
                            </a:lnTo>
                            <a:lnTo>
                              <a:pt x="252" y="87"/>
                            </a:lnTo>
                            <a:lnTo>
                              <a:pt x="247" y="91"/>
                            </a:lnTo>
                            <a:lnTo>
                              <a:pt x="243" y="100"/>
                            </a:lnTo>
                            <a:lnTo>
                              <a:pt x="243" y="104"/>
                            </a:lnTo>
                            <a:lnTo>
                              <a:pt x="238" y="109"/>
                            </a:lnTo>
                            <a:lnTo>
                              <a:pt x="238" y="113"/>
                            </a:lnTo>
                            <a:lnTo>
                              <a:pt x="238" y="118"/>
                            </a:lnTo>
                            <a:lnTo>
                              <a:pt x="238" y="126"/>
                            </a:lnTo>
                            <a:lnTo>
                              <a:pt x="238" y="131"/>
                            </a:lnTo>
                            <a:lnTo>
                              <a:pt x="238" y="135"/>
                            </a:lnTo>
                            <a:lnTo>
                              <a:pt x="234" y="139"/>
                            </a:lnTo>
                            <a:lnTo>
                              <a:pt x="229" y="148"/>
                            </a:lnTo>
                            <a:lnTo>
                              <a:pt x="229" y="152"/>
                            </a:lnTo>
                            <a:lnTo>
                              <a:pt x="229" y="157"/>
                            </a:lnTo>
                            <a:lnTo>
                              <a:pt x="225" y="161"/>
                            </a:lnTo>
                            <a:lnTo>
                              <a:pt x="225" y="165"/>
                            </a:lnTo>
                            <a:lnTo>
                              <a:pt x="225" y="170"/>
                            </a:lnTo>
                            <a:lnTo>
                              <a:pt x="225" y="174"/>
                            </a:lnTo>
                            <a:lnTo>
                              <a:pt x="220" y="178"/>
                            </a:lnTo>
                            <a:lnTo>
                              <a:pt x="220" y="183"/>
                            </a:lnTo>
                            <a:lnTo>
                              <a:pt x="220" y="191"/>
                            </a:lnTo>
                            <a:lnTo>
                              <a:pt x="225" y="191"/>
                            </a:lnTo>
                            <a:lnTo>
                              <a:pt x="225" y="196"/>
                            </a:lnTo>
                            <a:lnTo>
                              <a:pt x="229" y="196"/>
                            </a:lnTo>
                            <a:lnTo>
                              <a:pt x="229" y="200"/>
                            </a:lnTo>
                            <a:lnTo>
                              <a:pt x="229" y="204"/>
                            </a:lnTo>
                            <a:lnTo>
                              <a:pt x="225" y="204"/>
                            </a:lnTo>
                            <a:lnTo>
                              <a:pt x="225" y="209"/>
                            </a:lnTo>
                            <a:lnTo>
                              <a:pt x="220" y="213"/>
                            </a:lnTo>
                            <a:lnTo>
                              <a:pt x="216" y="217"/>
                            </a:lnTo>
                            <a:lnTo>
                              <a:pt x="211" y="226"/>
                            </a:lnTo>
                            <a:lnTo>
                              <a:pt x="207" y="230"/>
                            </a:lnTo>
                            <a:lnTo>
                              <a:pt x="202" y="235"/>
                            </a:lnTo>
                            <a:lnTo>
                              <a:pt x="202" y="239"/>
                            </a:lnTo>
                            <a:lnTo>
                              <a:pt x="198" y="243"/>
                            </a:lnTo>
                            <a:lnTo>
                              <a:pt x="193" y="248"/>
                            </a:lnTo>
                            <a:lnTo>
                              <a:pt x="193" y="256"/>
                            </a:lnTo>
                            <a:lnTo>
                              <a:pt x="184" y="261"/>
                            </a:lnTo>
                            <a:lnTo>
                              <a:pt x="184" y="265"/>
                            </a:lnTo>
                            <a:lnTo>
                              <a:pt x="180" y="274"/>
                            </a:lnTo>
                            <a:lnTo>
                              <a:pt x="171" y="282"/>
                            </a:lnTo>
                            <a:lnTo>
                              <a:pt x="171" y="287"/>
                            </a:lnTo>
                            <a:lnTo>
                              <a:pt x="166" y="291"/>
                            </a:lnTo>
                            <a:lnTo>
                              <a:pt x="166" y="300"/>
                            </a:lnTo>
                            <a:lnTo>
                              <a:pt x="162" y="304"/>
                            </a:lnTo>
                            <a:lnTo>
                              <a:pt x="157" y="308"/>
                            </a:lnTo>
                            <a:lnTo>
                              <a:pt x="157" y="313"/>
                            </a:lnTo>
                            <a:lnTo>
                              <a:pt x="157" y="317"/>
                            </a:lnTo>
                            <a:lnTo>
                              <a:pt x="153" y="321"/>
                            </a:lnTo>
                            <a:lnTo>
                              <a:pt x="148" y="326"/>
                            </a:lnTo>
                            <a:lnTo>
                              <a:pt x="144" y="326"/>
                            </a:lnTo>
                            <a:lnTo>
                              <a:pt x="144" y="330"/>
                            </a:lnTo>
                            <a:lnTo>
                              <a:pt x="139" y="330"/>
                            </a:lnTo>
                            <a:lnTo>
                              <a:pt x="139" y="334"/>
                            </a:lnTo>
                            <a:lnTo>
                              <a:pt x="139" y="339"/>
                            </a:lnTo>
                            <a:lnTo>
                              <a:pt x="139" y="343"/>
                            </a:lnTo>
                            <a:lnTo>
                              <a:pt x="139" y="347"/>
                            </a:lnTo>
                            <a:lnTo>
                              <a:pt x="139" y="352"/>
                            </a:lnTo>
                            <a:lnTo>
                              <a:pt x="139" y="356"/>
                            </a:lnTo>
                            <a:lnTo>
                              <a:pt x="139" y="360"/>
                            </a:lnTo>
                            <a:lnTo>
                              <a:pt x="139" y="365"/>
                            </a:lnTo>
                            <a:lnTo>
                              <a:pt x="139" y="369"/>
                            </a:lnTo>
                            <a:lnTo>
                              <a:pt x="139" y="373"/>
                            </a:lnTo>
                            <a:lnTo>
                              <a:pt x="139" y="378"/>
                            </a:lnTo>
                            <a:lnTo>
                              <a:pt x="139" y="382"/>
                            </a:lnTo>
                            <a:lnTo>
                              <a:pt x="139" y="386"/>
                            </a:lnTo>
                            <a:lnTo>
                              <a:pt x="139" y="391"/>
                            </a:lnTo>
                            <a:lnTo>
                              <a:pt x="139" y="395"/>
                            </a:lnTo>
                            <a:lnTo>
                              <a:pt x="135" y="399"/>
                            </a:lnTo>
                            <a:lnTo>
                              <a:pt x="135" y="404"/>
                            </a:lnTo>
                            <a:lnTo>
                              <a:pt x="130" y="408"/>
                            </a:lnTo>
                            <a:lnTo>
                              <a:pt x="130" y="412"/>
                            </a:lnTo>
                            <a:lnTo>
                              <a:pt x="126" y="417"/>
                            </a:lnTo>
                            <a:lnTo>
                              <a:pt x="122" y="421"/>
                            </a:lnTo>
                            <a:lnTo>
                              <a:pt x="117" y="421"/>
                            </a:lnTo>
                            <a:lnTo>
                              <a:pt x="117" y="425"/>
                            </a:lnTo>
                            <a:lnTo>
                              <a:pt x="117" y="430"/>
                            </a:lnTo>
                            <a:lnTo>
                              <a:pt x="113" y="430"/>
                            </a:lnTo>
                            <a:lnTo>
                              <a:pt x="113" y="434"/>
                            </a:lnTo>
                            <a:lnTo>
                              <a:pt x="113" y="438"/>
                            </a:lnTo>
                            <a:lnTo>
                              <a:pt x="117" y="443"/>
                            </a:lnTo>
                            <a:lnTo>
                              <a:pt x="117" y="447"/>
                            </a:lnTo>
                            <a:lnTo>
                              <a:pt x="122" y="451"/>
                            </a:lnTo>
                            <a:lnTo>
                              <a:pt x="122" y="456"/>
                            </a:lnTo>
                            <a:lnTo>
                              <a:pt x="126" y="456"/>
                            </a:lnTo>
                            <a:lnTo>
                              <a:pt x="126" y="460"/>
                            </a:lnTo>
                            <a:lnTo>
                              <a:pt x="126" y="464"/>
                            </a:lnTo>
                            <a:lnTo>
                              <a:pt x="126" y="469"/>
                            </a:lnTo>
                            <a:lnTo>
                              <a:pt x="122" y="473"/>
                            </a:lnTo>
                            <a:lnTo>
                              <a:pt x="122" y="477"/>
                            </a:lnTo>
                            <a:lnTo>
                              <a:pt x="126" y="477"/>
                            </a:lnTo>
                            <a:lnTo>
                              <a:pt x="126" y="482"/>
                            </a:lnTo>
                            <a:lnTo>
                              <a:pt x="130" y="482"/>
                            </a:lnTo>
                            <a:lnTo>
                              <a:pt x="135" y="482"/>
                            </a:lnTo>
                            <a:lnTo>
                              <a:pt x="135" y="477"/>
                            </a:lnTo>
                            <a:lnTo>
                              <a:pt x="135" y="473"/>
                            </a:lnTo>
                            <a:lnTo>
                              <a:pt x="135" y="469"/>
                            </a:lnTo>
                            <a:lnTo>
                              <a:pt x="139" y="464"/>
                            </a:lnTo>
                            <a:lnTo>
                              <a:pt x="144" y="464"/>
                            </a:lnTo>
                            <a:lnTo>
                              <a:pt x="144" y="460"/>
                            </a:lnTo>
                            <a:lnTo>
                              <a:pt x="148" y="464"/>
                            </a:lnTo>
                            <a:lnTo>
                              <a:pt x="153" y="469"/>
                            </a:lnTo>
                            <a:lnTo>
                              <a:pt x="153" y="473"/>
                            </a:lnTo>
                            <a:lnTo>
                              <a:pt x="153" y="477"/>
                            </a:lnTo>
                            <a:lnTo>
                              <a:pt x="153" y="482"/>
                            </a:lnTo>
                            <a:lnTo>
                              <a:pt x="148" y="482"/>
                            </a:lnTo>
                            <a:lnTo>
                              <a:pt x="148" y="486"/>
                            </a:lnTo>
                            <a:lnTo>
                              <a:pt x="148" y="491"/>
                            </a:lnTo>
                            <a:lnTo>
                              <a:pt x="144" y="495"/>
                            </a:lnTo>
                            <a:lnTo>
                              <a:pt x="144" y="499"/>
                            </a:lnTo>
                            <a:lnTo>
                              <a:pt x="139" y="499"/>
                            </a:lnTo>
                            <a:lnTo>
                              <a:pt x="139" y="504"/>
                            </a:lnTo>
                            <a:lnTo>
                              <a:pt x="139" y="508"/>
                            </a:lnTo>
                            <a:lnTo>
                              <a:pt x="139" y="512"/>
                            </a:lnTo>
                            <a:lnTo>
                              <a:pt x="139" y="517"/>
                            </a:lnTo>
                            <a:lnTo>
                              <a:pt x="144" y="521"/>
                            </a:lnTo>
                            <a:lnTo>
                              <a:pt x="144" y="525"/>
                            </a:lnTo>
                            <a:lnTo>
                              <a:pt x="148" y="530"/>
                            </a:lnTo>
                            <a:lnTo>
                              <a:pt x="148" y="534"/>
                            </a:lnTo>
                            <a:lnTo>
                              <a:pt x="148" y="538"/>
                            </a:lnTo>
                            <a:lnTo>
                              <a:pt x="153" y="543"/>
                            </a:lnTo>
                            <a:lnTo>
                              <a:pt x="157" y="547"/>
                            </a:lnTo>
                            <a:lnTo>
                              <a:pt x="157" y="551"/>
                            </a:lnTo>
                            <a:lnTo>
                              <a:pt x="162" y="551"/>
                            </a:lnTo>
                            <a:lnTo>
                              <a:pt x="157" y="556"/>
                            </a:lnTo>
                            <a:lnTo>
                              <a:pt x="157" y="560"/>
                            </a:lnTo>
                            <a:lnTo>
                              <a:pt x="157" y="564"/>
                            </a:lnTo>
                            <a:lnTo>
                              <a:pt x="153" y="564"/>
                            </a:lnTo>
                            <a:lnTo>
                              <a:pt x="153" y="569"/>
                            </a:lnTo>
                            <a:lnTo>
                              <a:pt x="148" y="569"/>
                            </a:lnTo>
                            <a:lnTo>
                              <a:pt x="148" y="573"/>
                            </a:lnTo>
                            <a:lnTo>
                              <a:pt x="148" y="577"/>
                            </a:lnTo>
                            <a:lnTo>
                              <a:pt x="148" y="582"/>
                            </a:lnTo>
                            <a:lnTo>
                              <a:pt x="148" y="586"/>
                            </a:lnTo>
                            <a:lnTo>
                              <a:pt x="148" y="590"/>
                            </a:lnTo>
                            <a:lnTo>
                              <a:pt x="144" y="595"/>
                            </a:lnTo>
                            <a:lnTo>
                              <a:pt x="139" y="595"/>
                            </a:lnTo>
                            <a:lnTo>
                              <a:pt x="139" y="599"/>
                            </a:lnTo>
                            <a:lnTo>
                              <a:pt x="135" y="599"/>
                            </a:lnTo>
                            <a:lnTo>
                              <a:pt x="135" y="603"/>
                            </a:lnTo>
                            <a:lnTo>
                              <a:pt x="130" y="603"/>
                            </a:lnTo>
                            <a:lnTo>
                              <a:pt x="126" y="603"/>
                            </a:lnTo>
                            <a:lnTo>
                              <a:pt x="122" y="603"/>
                            </a:lnTo>
                            <a:lnTo>
                              <a:pt x="117" y="603"/>
                            </a:lnTo>
                            <a:lnTo>
                              <a:pt x="113" y="603"/>
                            </a:lnTo>
                            <a:lnTo>
                              <a:pt x="108" y="603"/>
                            </a:lnTo>
                            <a:lnTo>
                              <a:pt x="104" y="603"/>
                            </a:lnTo>
                            <a:lnTo>
                              <a:pt x="99" y="599"/>
                            </a:lnTo>
                            <a:lnTo>
                              <a:pt x="95" y="599"/>
                            </a:lnTo>
                            <a:lnTo>
                              <a:pt x="90" y="595"/>
                            </a:lnTo>
                            <a:lnTo>
                              <a:pt x="86" y="595"/>
                            </a:lnTo>
                            <a:lnTo>
                              <a:pt x="81" y="595"/>
                            </a:lnTo>
                            <a:lnTo>
                              <a:pt x="77" y="595"/>
                            </a:lnTo>
                            <a:lnTo>
                              <a:pt x="77" y="590"/>
                            </a:lnTo>
                            <a:lnTo>
                              <a:pt x="72" y="590"/>
                            </a:lnTo>
                            <a:lnTo>
                              <a:pt x="72" y="586"/>
                            </a:lnTo>
                            <a:lnTo>
                              <a:pt x="72" y="582"/>
                            </a:lnTo>
                            <a:lnTo>
                              <a:pt x="77" y="577"/>
                            </a:lnTo>
                            <a:lnTo>
                              <a:pt x="81" y="573"/>
                            </a:lnTo>
                            <a:lnTo>
                              <a:pt x="81" y="569"/>
                            </a:lnTo>
                            <a:lnTo>
                              <a:pt x="81" y="564"/>
                            </a:lnTo>
                            <a:lnTo>
                              <a:pt x="81" y="560"/>
                            </a:lnTo>
                            <a:lnTo>
                              <a:pt x="77" y="556"/>
                            </a:lnTo>
                            <a:lnTo>
                              <a:pt x="77" y="551"/>
                            </a:lnTo>
                            <a:lnTo>
                              <a:pt x="72" y="547"/>
                            </a:lnTo>
                            <a:lnTo>
                              <a:pt x="72" y="543"/>
                            </a:lnTo>
                            <a:lnTo>
                              <a:pt x="72" y="538"/>
                            </a:lnTo>
                            <a:lnTo>
                              <a:pt x="68" y="534"/>
                            </a:lnTo>
                            <a:lnTo>
                              <a:pt x="68" y="530"/>
                            </a:lnTo>
                            <a:lnTo>
                              <a:pt x="68" y="525"/>
                            </a:lnTo>
                            <a:lnTo>
                              <a:pt x="63" y="521"/>
                            </a:lnTo>
                            <a:lnTo>
                              <a:pt x="68" y="517"/>
                            </a:lnTo>
                            <a:lnTo>
                              <a:pt x="68" y="512"/>
                            </a:lnTo>
                            <a:lnTo>
                              <a:pt x="68" y="508"/>
                            </a:lnTo>
                            <a:lnTo>
                              <a:pt x="68" y="504"/>
                            </a:lnTo>
                            <a:lnTo>
                              <a:pt x="72" y="499"/>
                            </a:lnTo>
                            <a:lnTo>
                              <a:pt x="72" y="495"/>
                            </a:lnTo>
                            <a:lnTo>
                              <a:pt x="72" y="491"/>
                            </a:lnTo>
                            <a:lnTo>
                              <a:pt x="72" y="486"/>
                            </a:lnTo>
                            <a:lnTo>
                              <a:pt x="72" y="482"/>
                            </a:lnTo>
                            <a:lnTo>
                              <a:pt x="72" y="477"/>
                            </a:lnTo>
                            <a:lnTo>
                              <a:pt x="72" y="473"/>
                            </a:lnTo>
                            <a:lnTo>
                              <a:pt x="72" y="469"/>
                            </a:lnTo>
                            <a:lnTo>
                              <a:pt x="72" y="464"/>
                            </a:lnTo>
                            <a:lnTo>
                              <a:pt x="72" y="460"/>
                            </a:lnTo>
                            <a:lnTo>
                              <a:pt x="72" y="456"/>
                            </a:lnTo>
                            <a:lnTo>
                              <a:pt x="72" y="451"/>
                            </a:lnTo>
                            <a:lnTo>
                              <a:pt x="68" y="447"/>
                            </a:lnTo>
                            <a:lnTo>
                              <a:pt x="68" y="443"/>
                            </a:lnTo>
                            <a:lnTo>
                              <a:pt x="68" y="438"/>
                            </a:lnTo>
                            <a:lnTo>
                              <a:pt x="68" y="434"/>
                            </a:lnTo>
                            <a:lnTo>
                              <a:pt x="63" y="430"/>
                            </a:lnTo>
                            <a:lnTo>
                              <a:pt x="63" y="425"/>
                            </a:lnTo>
                            <a:lnTo>
                              <a:pt x="63" y="421"/>
                            </a:lnTo>
                            <a:lnTo>
                              <a:pt x="63" y="417"/>
                            </a:lnTo>
                            <a:lnTo>
                              <a:pt x="63" y="412"/>
                            </a:lnTo>
                            <a:lnTo>
                              <a:pt x="59" y="412"/>
                            </a:lnTo>
                            <a:lnTo>
                              <a:pt x="63" y="408"/>
                            </a:lnTo>
                            <a:lnTo>
                              <a:pt x="63" y="404"/>
                            </a:lnTo>
                            <a:lnTo>
                              <a:pt x="63" y="399"/>
                            </a:lnTo>
                            <a:lnTo>
                              <a:pt x="63" y="395"/>
                            </a:lnTo>
                            <a:lnTo>
                              <a:pt x="59" y="395"/>
                            </a:lnTo>
                            <a:lnTo>
                              <a:pt x="59" y="391"/>
                            </a:lnTo>
                            <a:lnTo>
                              <a:pt x="59" y="386"/>
                            </a:lnTo>
                            <a:lnTo>
                              <a:pt x="54" y="382"/>
                            </a:lnTo>
                            <a:lnTo>
                              <a:pt x="54" y="378"/>
                            </a:lnTo>
                            <a:lnTo>
                              <a:pt x="50" y="373"/>
                            </a:lnTo>
                            <a:lnTo>
                              <a:pt x="50" y="369"/>
                            </a:lnTo>
                            <a:lnTo>
                              <a:pt x="50" y="360"/>
                            </a:lnTo>
                            <a:lnTo>
                              <a:pt x="54" y="356"/>
                            </a:lnTo>
                            <a:lnTo>
                              <a:pt x="54" y="352"/>
                            </a:lnTo>
                            <a:lnTo>
                              <a:pt x="59" y="347"/>
                            </a:lnTo>
                            <a:lnTo>
                              <a:pt x="59" y="343"/>
                            </a:lnTo>
                            <a:lnTo>
                              <a:pt x="54" y="339"/>
                            </a:lnTo>
                            <a:lnTo>
                              <a:pt x="50" y="334"/>
                            </a:lnTo>
                            <a:lnTo>
                              <a:pt x="45" y="326"/>
                            </a:lnTo>
                            <a:lnTo>
                              <a:pt x="45" y="321"/>
                            </a:lnTo>
                            <a:lnTo>
                              <a:pt x="41" y="321"/>
                            </a:lnTo>
                            <a:lnTo>
                              <a:pt x="41" y="317"/>
                            </a:lnTo>
                            <a:lnTo>
                              <a:pt x="36" y="317"/>
                            </a:lnTo>
                            <a:lnTo>
                              <a:pt x="32" y="317"/>
                            </a:lnTo>
                            <a:lnTo>
                              <a:pt x="32" y="313"/>
                            </a:lnTo>
                            <a:lnTo>
                              <a:pt x="36" y="308"/>
                            </a:lnTo>
                            <a:lnTo>
                              <a:pt x="36" y="304"/>
                            </a:lnTo>
                            <a:lnTo>
                              <a:pt x="36" y="300"/>
                            </a:lnTo>
                            <a:lnTo>
                              <a:pt x="36" y="295"/>
                            </a:lnTo>
                            <a:lnTo>
                              <a:pt x="32" y="291"/>
                            </a:lnTo>
                            <a:lnTo>
                              <a:pt x="32" y="287"/>
                            </a:lnTo>
                            <a:lnTo>
                              <a:pt x="27" y="282"/>
                            </a:lnTo>
                            <a:lnTo>
                              <a:pt x="23" y="278"/>
                            </a:lnTo>
                            <a:lnTo>
                              <a:pt x="18" y="274"/>
                            </a:lnTo>
                            <a:lnTo>
                              <a:pt x="14" y="274"/>
                            </a:lnTo>
                            <a:lnTo>
                              <a:pt x="9" y="274"/>
                            </a:lnTo>
                            <a:lnTo>
                              <a:pt x="5" y="269"/>
                            </a:lnTo>
                            <a:lnTo>
                              <a:pt x="0" y="269"/>
                            </a:lnTo>
                            <a:lnTo>
                              <a:pt x="0" y="265"/>
                            </a:lnTo>
                            <a:lnTo>
                              <a:pt x="0" y="261"/>
                            </a:lnTo>
                            <a:lnTo>
                              <a:pt x="0" y="256"/>
                            </a:lnTo>
                            <a:lnTo>
                              <a:pt x="5" y="256"/>
                            </a:lnTo>
                            <a:lnTo>
                              <a:pt x="5" y="252"/>
                            </a:lnTo>
                            <a:lnTo>
                              <a:pt x="9" y="252"/>
                            </a:lnTo>
                            <a:lnTo>
                              <a:pt x="14" y="252"/>
                            </a:lnTo>
                            <a:lnTo>
                              <a:pt x="14" y="248"/>
                            </a:lnTo>
                            <a:lnTo>
                              <a:pt x="18" y="248"/>
                            </a:lnTo>
                            <a:lnTo>
                              <a:pt x="23" y="243"/>
                            </a:lnTo>
                            <a:lnTo>
                              <a:pt x="27" y="243"/>
                            </a:lnTo>
                            <a:lnTo>
                              <a:pt x="32" y="243"/>
                            </a:lnTo>
                            <a:lnTo>
                              <a:pt x="36" y="243"/>
                            </a:lnTo>
                            <a:lnTo>
                              <a:pt x="41" y="243"/>
                            </a:lnTo>
                            <a:lnTo>
                              <a:pt x="45" y="243"/>
                            </a:lnTo>
                            <a:lnTo>
                              <a:pt x="50" y="243"/>
                            </a:lnTo>
                            <a:lnTo>
                              <a:pt x="54" y="243"/>
                            </a:lnTo>
                            <a:lnTo>
                              <a:pt x="59" y="243"/>
                            </a:lnTo>
                            <a:lnTo>
                              <a:pt x="63" y="239"/>
                            </a:lnTo>
                            <a:lnTo>
                              <a:pt x="63" y="235"/>
                            </a:lnTo>
                            <a:lnTo>
                              <a:pt x="59" y="235"/>
                            </a:lnTo>
                            <a:lnTo>
                              <a:pt x="59" y="230"/>
                            </a:lnTo>
                            <a:lnTo>
                              <a:pt x="59" y="226"/>
                            </a:lnTo>
                            <a:lnTo>
                              <a:pt x="59" y="222"/>
                            </a:lnTo>
                            <a:lnTo>
                              <a:pt x="54" y="217"/>
                            </a:lnTo>
                            <a:lnTo>
                              <a:pt x="54" y="213"/>
                            </a:lnTo>
                            <a:lnTo>
                              <a:pt x="54" y="209"/>
                            </a:lnTo>
                            <a:lnTo>
                              <a:pt x="50" y="204"/>
                            </a:lnTo>
                            <a:lnTo>
                              <a:pt x="45" y="200"/>
                            </a:lnTo>
                            <a:lnTo>
                              <a:pt x="45" y="196"/>
                            </a:lnTo>
                            <a:lnTo>
                              <a:pt x="41" y="196"/>
                            </a:lnTo>
                            <a:lnTo>
                              <a:pt x="36" y="191"/>
                            </a:lnTo>
                            <a:lnTo>
                              <a:pt x="32" y="187"/>
                            </a:lnTo>
                            <a:lnTo>
                              <a:pt x="27" y="183"/>
                            </a:lnTo>
                            <a:lnTo>
                              <a:pt x="23" y="178"/>
                            </a:lnTo>
                            <a:lnTo>
                              <a:pt x="23" y="174"/>
                            </a:lnTo>
                            <a:lnTo>
                              <a:pt x="18" y="174"/>
                            </a:lnTo>
                            <a:lnTo>
                              <a:pt x="18" y="170"/>
                            </a:lnTo>
                            <a:lnTo>
                              <a:pt x="14" y="170"/>
                            </a:lnTo>
                            <a:lnTo>
                              <a:pt x="14" y="165"/>
                            </a:lnTo>
                            <a:lnTo>
                              <a:pt x="9" y="161"/>
                            </a:lnTo>
                            <a:lnTo>
                              <a:pt x="9" y="157"/>
                            </a:lnTo>
                            <a:lnTo>
                              <a:pt x="5" y="152"/>
                            </a:lnTo>
                            <a:lnTo>
                              <a:pt x="5" y="148"/>
                            </a:lnTo>
                            <a:lnTo>
                              <a:pt x="9" y="144"/>
                            </a:lnTo>
                            <a:lnTo>
                              <a:pt x="9" y="139"/>
                            </a:lnTo>
                            <a:lnTo>
                              <a:pt x="9" y="135"/>
                            </a:lnTo>
                            <a:lnTo>
                              <a:pt x="14" y="135"/>
                            </a:lnTo>
                            <a:lnTo>
                              <a:pt x="14" y="131"/>
                            </a:lnTo>
                            <a:lnTo>
                              <a:pt x="18" y="131"/>
                            </a:lnTo>
                            <a:lnTo>
                              <a:pt x="18" y="126"/>
                            </a:lnTo>
                            <a:lnTo>
                              <a:pt x="23" y="126"/>
                            </a:lnTo>
                            <a:lnTo>
                              <a:pt x="23" y="122"/>
                            </a:lnTo>
                            <a:lnTo>
                              <a:pt x="27" y="122"/>
                            </a:lnTo>
                            <a:lnTo>
                              <a:pt x="27" y="118"/>
                            </a:lnTo>
                            <a:lnTo>
                              <a:pt x="32" y="113"/>
                            </a:lnTo>
                            <a:lnTo>
                              <a:pt x="32" y="109"/>
                            </a:lnTo>
                            <a:lnTo>
                              <a:pt x="32" y="104"/>
                            </a:lnTo>
                            <a:lnTo>
                              <a:pt x="32" y="100"/>
                            </a:lnTo>
                            <a:lnTo>
                              <a:pt x="36" y="96"/>
                            </a:lnTo>
                            <a:lnTo>
                              <a:pt x="41" y="96"/>
                            </a:lnTo>
                            <a:lnTo>
                              <a:pt x="41" y="91"/>
                            </a:lnTo>
                            <a:lnTo>
                              <a:pt x="45" y="91"/>
                            </a:lnTo>
                            <a:lnTo>
                              <a:pt x="50" y="91"/>
                            </a:lnTo>
                            <a:lnTo>
                              <a:pt x="54" y="91"/>
                            </a:lnTo>
                            <a:lnTo>
                              <a:pt x="59" y="91"/>
                            </a:lnTo>
                            <a:lnTo>
                              <a:pt x="63" y="91"/>
                            </a:lnTo>
                            <a:lnTo>
                              <a:pt x="68" y="91"/>
                            </a:lnTo>
                            <a:lnTo>
                              <a:pt x="68" y="87"/>
                            </a:lnTo>
                            <a:lnTo>
                              <a:pt x="72" y="87"/>
                            </a:lnTo>
                            <a:lnTo>
                              <a:pt x="77" y="87"/>
                            </a:lnTo>
                            <a:lnTo>
                              <a:pt x="81" y="83"/>
                            </a:lnTo>
                            <a:lnTo>
                              <a:pt x="86" y="83"/>
                            </a:lnTo>
                            <a:lnTo>
                              <a:pt x="86" y="78"/>
                            </a:lnTo>
                            <a:lnTo>
                              <a:pt x="86" y="74"/>
                            </a:lnTo>
                            <a:lnTo>
                              <a:pt x="90" y="74"/>
                            </a:lnTo>
                            <a:lnTo>
                              <a:pt x="90" y="70"/>
                            </a:lnTo>
                            <a:lnTo>
                              <a:pt x="95" y="65"/>
                            </a:lnTo>
                            <a:lnTo>
                              <a:pt x="99" y="65"/>
                            </a:lnTo>
                            <a:lnTo>
                              <a:pt x="99" y="61"/>
                            </a:lnTo>
                            <a:lnTo>
                              <a:pt x="99" y="57"/>
                            </a:lnTo>
                            <a:lnTo>
                              <a:pt x="99" y="52"/>
                            </a:lnTo>
                            <a:lnTo>
                              <a:pt x="99" y="48"/>
                            </a:lnTo>
                            <a:lnTo>
                              <a:pt x="95" y="48"/>
                            </a:lnTo>
                            <a:lnTo>
                              <a:pt x="99" y="44"/>
                            </a:lnTo>
                            <a:lnTo>
                              <a:pt x="99" y="39"/>
                            </a:lnTo>
                            <a:lnTo>
                              <a:pt x="99" y="35"/>
                            </a:lnTo>
                            <a:lnTo>
                              <a:pt x="99" y="31"/>
                            </a:lnTo>
                            <a:lnTo>
                              <a:pt x="104" y="31"/>
                            </a:lnTo>
                            <a:lnTo>
                              <a:pt x="104" y="26"/>
                            </a:lnTo>
                            <a:lnTo>
                              <a:pt x="108" y="26"/>
                            </a:lnTo>
                            <a:lnTo>
                              <a:pt x="104" y="22"/>
                            </a:lnTo>
                            <a:lnTo>
                              <a:pt x="99" y="22"/>
                            </a:lnTo>
                            <a:lnTo>
                              <a:pt x="99" y="18"/>
                            </a:lnTo>
                            <a:lnTo>
                              <a:pt x="95" y="18"/>
                            </a:lnTo>
                            <a:lnTo>
                              <a:pt x="90" y="18"/>
                            </a:lnTo>
                            <a:lnTo>
                              <a:pt x="90" y="13"/>
                            </a:lnTo>
                            <a:lnTo>
                              <a:pt x="90" y="9"/>
                            </a:lnTo>
                            <a:lnTo>
                              <a:pt x="95" y="9"/>
                            </a:lnTo>
                            <a:lnTo>
                              <a:pt x="99" y="9"/>
                            </a:lnTo>
                            <a:close/>
                          </a:path>
                        </a:pathLst>
                      </a:custGeom>
                      <a:solidFill>
                        <a:schemeClr val="accent6">
                          <a:lumMod val="40000"/>
                          <a:lumOff val="60000"/>
                        </a:schemeClr>
                      </a:solidFill>
                      <a:ln w="6350">
                        <a:solidFill>
                          <a:srgbClr val="92D050"/>
                        </a:solidFill>
                        <a:round/>
                        <a:headEnd/>
                        <a:tailEnd/>
                      </a:ln>
                    </p:spPr>
                    <p:txBody>
                      <a:bodyPr/>
                      <a:lstStyle/>
                      <a:p>
                        <a:pPr algn="ctr"/>
                        <a:r>
                          <a:rPr lang="es-ES_tradnl" sz="900">
                            <a:solidFill>
                              <a:prstClr val="black"/>
                            </a:solidFill>
                            <a:latin typeface="Cambria"/>
                            <a:ea typeface="Times New Roman"/>
                            <a:cs typeface="Times New Roman"/>
                          </a:rPr>
                          <a:t> </a:t>
                        </a:r>
                        <a:endParaRPr lang="es-CO" sz="900">
                          <a:solidFill>
                            <a:prstClr val="black"/>
                          </a:solidFill>
                          <a:latin typeface="Cambria"/>
                          <a:ea typeface="MS Mincho"/>
                          <a:cs typeface="Times New Roman"/>
                        </a:endParaRPr>
                      </a:p>
                    </p:txBody>
                  </p:sp>
                  <p:sp>
                    <p:nvSpPr>
                      <p:cNvPr id="41" name="Freeform 101"/>
                      <p:cNvSpPr>
                        <a:spLocks/>
                      </p:cNvSpPr>
                      <p:nvPr/>
                    </p:nvSpPr>
                    <p:spPr bwMode="auto">
                      <a:xfrm>
                        <a:off x="3524303" y="542925"/>
                        <a:ext cx="687387" cy="1230312"/>
                      </a:xfrm>
                      <a:custGeom>
                        <a:avLst/>
                        <a:gdLst>
                          <a:gd name="T0" fmla="*/ 2147483647 w 372"/>
                          <a:gd name="T1" fmla="*/ 2147483647 h 715"/>
                          <a:gd name="T2" fmla="*/ 2147483647 w 372"/>
                          <a:gd name="T3" fmla="*/ 2147483647 h 715"/>
                          <a:gd name="T4" fmla="*/ 2147483647 w 372"/>
                          <a:gd name="T5" fmla="*/ 2147483647 h 715"/>
                          <a:gd name="T6" fmla="*/ 2147483647 w 372"/>
                          <a:gd name="T7" fmla="*/ 2147483647 h 715"/>
                          <a:gd name="T8" fmla="*/ 2147483647 w 372"/>
                          <a:gd name="T9" fmla="*/ 2147483647 h 715"/>
                          <a:gd name="T10" fmla="*/ 2147483647 w 372"/>
                          <a:gd name="T11" fmla="*/ 2147483647 h 715"/>
                          <a:gd name="T12" fmla="*/ 2147483647 w 372"/>
                          <a:gd name="T13" fmla="*/ 2147483647 h 715"/>
                          <a:gd name="T14" fmla="*/ 2147483647 w 372"/>
                          <a:gd name="T15" fmla="*/ 2147483647 h 715"/>
                          <a:gd name="T16" fmla="*/ 2147483647 w 372"/>
                          <a:gd name="T17" fmla="*/ 2147483647 h 715"/>
                          <a:gd name="T18" fmla="*/ 2147483647 w 372"/>
                          <a:gd name="T19" fmla="*/ 2147483647 h 715"/>
                          <a:gd name="T20" fmla="*/ 2147483647 w 372"/>
                          <a:gd name="T21" fmla="*/ 2147483647 h 715"/>
                          <a:gd name="T22" fmla="*/ 2147483647 w 372"/>
                          <a:gd name="T23" fmla="*/ 2147483647 h 715"/>
                          <a:gd name="T24" fmla="*/ 2147483647 w 372"/>
                          <a:gd name="T25" fmla="*/ 2147483647 h 715"/>
                          <a:gd name="T26" fmla="*/ 2147483647 w 372"/>
                          <a:gd name="T27" fmla="*/ 2147483647 h 715"/>
                          <a:gd name="T28" fmla="*/ 2147483647 w 372"/>
                          <a:gd name="T29" fmla="*/ 2147483647 h 715"/>
                          <a:gd name="T30" fmla="*/ 2147483647 w 372"/>
                          <a:gd name="T31" fmla="*/ 2147483647 h 715"/>
                          <a:gd name="T32" fmla="*/ 2147483647 w 372"/>
                          <a:gd name="T33" fmla="*/ 2147483647 h 715"/>
                          <a:gd name="T34" fmla="*/ 2147483647 w 372"/>
                          <a:gd name="T35" fmla="*/ 2147483647 h 715"/>
                          <a:gd name="T36" fmla="*/ 2147483647 w 372"/>
                          <a:gd name="T37" fmla="*/ 2147483647 h 715"/>
                          <a:gd name="T38" fmla="*/ 2147483647 w 372"/>
                          <a:gd name="T39" fmla="*/ 2147483647 h 715"/>
                          <a:gd name="T40" fmla="*/ 2147483647 w 372"/>
                          <a:gd name="T41" fmla="*/ 2147483647 h 715"/>
                          <a:gd name="T42" fmla="*/ 2147483647 w 372"/>
                          <a:gd name="T43" fmla="*/ 2147483647 h 715"/>
                          <a:gd name="T44" fmla="*/ 2147483647 w 372"/>
                          <a:gd name="T45" fmla="*/ 2147483647 h 715"/>
                          <a:gd name="T46" fmla="*/ 2147483647 w 372"/>
                          <a:gd name="T47" fmla="*/ 2147483647 h 715"/>
                          <a:gd name="T48" fmla="*/ 2147483647 w 372"/>
                          <a:gd name="T49" fmla="*/ 2147483647 h 715"/>
                          <a:gd name="T50" fmla="*/ 2147483647 w 372"/>
                          <a:gd name="T51" fmla="*/ 2147483647 h 715"/>
                          <a:gd name="T52" fmla="*/ 2147483647 w 372"/>
                          <a:gd name="T53" fmla="*/ 2147483647 h 715"/>
                          <a:gd name="T54" fmla="*/ 2147483647 w 372"/>
                          <a:gd name="T55" fmla="*/ 2147483647 h 715"/>
                          <a:gd name="T56" fmla="*/ 2147483647 w 372"/>
                          <a:gd name="T57" fmla="*/ 2147483647 h 715"/>
                          <a:gd name="T58" fmla="*/ 2147483647 w 372"/>
                          <a:gd name="T59" fmla="*/ 2147483647 h 715"/>
                          <a:gd name="T60" fmla="*/ 2147483647 w 372"/>
                          <a:gd name="T61" fmla="*/ 2147483647 h 715"/>
                          <a:gd name="T62" fmla="*/ 2147483647 w 372"/>
                          <a:gd name="T63" fmla="*/ 2147483647 h 715"/>
                          <a:gd name="T64" fmla="*/ 2147483647 w 372"/>
                          <a:gd name="T65" fmla="*/ 2147483647 h 715"/>
                          <a:gd name="T66" fmla="*/ 2147483647 w 372"/>
                          <a:gd name="T67" fmla="*/ 2147483647 h 715"/>
                          <a:gd name="T68" fmla="*/ 2147483647 w 372"/>
                          <a:gd name="T69" fmla="*/ 2147483647 h 715"/>
                          <a:gd name="T70" fmla="*/ 2147483647 w 372"/>
                          <a:gd name="T71" fmla="*/ 2147483647 h 715"/>
                          <a:gd name="T72" fmla="*/ 2147483647 w 372"/>
                          <a:gd name="T73" fmla="*/ 2147483647 h 715"/>
                          <a:gd name="T74" fmla="*/ 2147483647 w 372"/>
                          <a:gd name="T75" fmla="*/ 2147483647 h 715"/>
                          <a:gd name="T76" fmla="*/ 2147483647 w 372"/>
                          <a:gd name="T77" fmla="*/ 2147483647 h 715"/>
                          <a:gd name="T78" fmla="*/ 2147483647 w 372"/>
                          <a:gd name="T79" fmla="*/ 2147483647 h 715"/>
                          <a:gd name="T80" fmla="*/ 2147483647 w 372"/>
                          <a:gd name="T81" fmla="*/ 2147483647 h 715"/>
                          <a:gd name="T82" fmla="*/ 2147483647 w 372"/>
                          <a:gd name="T83" fmla="*/ 2147483647 h 715"/>
                          <a:gd name="T84" fmla="*/ 2147483647 w 372"/>
                          <a:gd name="T85" fmla="*/ 2147483647 h 715"/>
                          <a:gd name="T86" fmla="*/ 2147483647 w 372"/>
                          <a:gd name="T87" fmla="*/ 2147483647 h 715"/>
                          <a:gd name="T88" fmla="*/ 2147483647 w 372"/>
                          <a:gd name="T89" fmla="*/ 2147483647 h 715"/>
                          <a:gd name="T90" fmla="*/ 2147483647 w 372"/>
                          <a:gd name="T91" fmla="*/ 2147483647 h 715"/>
                          <a:gd name="T92" fmla="*/ 2147483647 w 372"/>
                          <a:gd name="T93" fmla="*/ 2147483647 h 715"/>
                          <a:gd name="T94" fmla="*/ 2147483647 w 372"/>
                          <a:gd name="T95" fmla="*/ 2147483647 h 715"/>
                          <a:gd name="T96" fmla="*/ 2147483647 w 372"/>
                          <a:gd name="T97" fmla="*/ 2147483647 h 715"/>
                          <a:gd name="T98" fmla="*/ 2147483647 w 372"/>
                          <a:gd name="T99" fmla="*/ 2147483647 h 715"/>
                          <a:gd name="T100" fmla="*/ 2147483647 w 372"/>
                          <a:gd name="T101" fmla="*/ 2147483647 h 715"/>
                          <a:gd name="T102" fmla="*/ 2147483647 w 372"/>
                          <a:gd name="T103" fmla="*/ 2147483647 h 715"/>
                          <a:gd name="T104" fmla="*/ 2147483647 w 372"/>
                          <a:gd name="T105" fmla="*/ 2147483647 h 715"/>
                          <a:gd name="T106" fmla="*/ 2147483647 w 372"/>
                          <a:gd name="T107" fmla="*/ 2147483647 h 715"/>
                          <a:gd name="T108" fmla="*/ 2147483647 w 372"/>
                          <a:gd name="T109" fmla="*/ 2147483647 h 715"/>
                          <a:gd name="T110" fmla="*/ 2147483647 w 372"/>
                          <a:gd name="T111" fmla="*/ 2147483647 h 715"/>
                          <a:gd name="T112" fmla="*/ 2147483647 w 372"/>
                          <a:gd name="T113" fmla="*/ 2147483647 h 715"/>
                          <a:gd name="T114" fmla="*/ 2147483647 w 372"/>
                          <a:gd name="T115" fmla="*/ 2147483647 h 715"/>
                          <a:gd name="T116" fmla="*/ 2147483647 w 372"/>
                          <a:gd name="T117" fmla="*/ 2147483647 h 715"/>
                          <a:gd name="T118" fmla="*/ 2147483647 w 372"/>
                          <a:gd name="T119" fmla="*/ 2147483647 h 715"/>
                          <a:gd name="T120" fmla="*/ 2147483647 w 372"/>
                          <a:gd name="T121" fmla="*/ 2147483647 h 715"/>
                          <a:gd name="T122" fmla="*/ 2147483647 w 372"/>
                          <a:gd name="T123" fmla="*/ 2147483647 h 715"/>
                          <a:gd name="T124" fmla="*/ 2147483647 w 372"/>
                          <a:gd name="T125" fmla="*/ 2147483647 h 7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2"/>
                          <a:gd name="T190" fmla="*/ 0 h 715"/>
                          <a:gd name="T191" fmla="*/ 372 w 372"/>
                          <a:gd name="T192" fmla="*/ 715 h 7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2" h="715">
                            <a:moveTo>
                              <a:pt x="85" y="0"/>
                            </a:moveTo>
                            <a:lnTo>
                              <a:pt x="81" y="8"/>
                            </a:lnTo>
                            <a:lnTo>
                              <a:pt x="81" y="13"/>
                            </a:lnTo>
                            <a:lnTo>
                              <a:pt x="76" y="17"/>
                            </a:lnTo>
                            <a:lnTo>
                              <a:pt x="76" y="21"/>
                            </a:lnTo>
                            <a:lnTo>
                              <a:pt x="76" y="26"/>
                            </a:lnTo>
                            <a:lnTo>
                              <a:pt x="81" y="26"/>
                            </a:lnTo>
                            <a:lnTo>
                              <a:pt x="81" y="30"/>
                            </a:lnTo>
                            <a:lnTo>
                              <a:pt x="76" y="39"/>
                            </a:lnTo>
                            <a:lnTo>
                              <a:pt x="76" y="43"/>
                            </a:lnTo>
                            <a:lnTo>
                              <a:pt x="76" y="47"/>
                            </a:lnTo>
                            <a:lnTo>
                              <a:pt x="76" y="52"/>
                            </a:lnTo>
                            <a:lnTo>
                              <a:pt x="81" y="52"/>
                            </a:lnTo>
                            <a:lnTo>
                              <a:pt x="85" y="56"/>
                            </a:lnTo>
                            <a:lnTo>
                              <a:pt x="90" y="56"/>
                            </a:lnTo>
                            <a:lnTo>
                              <a:pt x="94" y="56"/>
                            </a:lnTo>
                            <a:lnTo>
                              <a:pt x="99" y="60"/>
                            </a:lnTo>
                            <a:lnTo>
                              <a:pt x="99" y="65"/>
                            </a:lnTo>
                            <a:lnTo>
                              <a:pt x="99" y="69"/>
                            </a:lnTo>
                            <a:lnTo>
                              <a:pt x="103" y="73"/>
                            </a:lnTo>
                            <a:lnTo>
                              <a:pt x="108" y="78"/>
                            </a:lnTo>
                            <a:lnTo>
                              <a:pt x="108" y="73"/>
                            </a:lnTo>
                            <a:lnTo>
                              <a:pt x="117" y="73"/>
                            </a:lnTo>
                            <a:lnTo>
                              <a:pt x="121" y="78"/>
                            </a:lnTo>
                            <a:lnTo>
                              <a:pt x="126" y="82"/>
                            </a:lnTo>
                            <a:lnTo>
                              <a:pt x="130" y="82"/>
                            </a:lnTo>
                            <a:lnTo>
                              <a:pt x="135" y="86"/>
                            </a:lnTo>
                            <a:lnTo>
                              <a:pt x="139" y="91"/>
                            </a:lnTo>
                            <a:lnTo>
                              <a:pt x="139" y="95"/>
                            </a:lnTo>
                            <a:lnTo>
                              <a:pt x="144" y="100"/>
                            </a:lnTo>
                            <a:lnTo>
                              <a:pt x="144" y="104"/>
                            </a:lnTo>
                            <a:lnTo>
                              <a:pt x="148" y="104"/>
                            </a:lnTo>
                            <a:lnTo>
                              <a:pt x="148" y="108"/>
                            </a:lnTo>
                            <a:lnTo>
                              <a:pt x="144" y="108"/>
                            </a:lnTo>
                            <a:lnTo>
                              <a:pt x="144" y="113"/>
                            </a:lnTo>
                            <a:lnTo>
                              <a:pt x="144" y="117"/>
                            </a:lnTo>
                            <a:lnTo>
                              <a:pt x="144" y="121"/>
                            </a:lnTo>
                            <a:lnTo>
                              <a:pt x="144" y="126"/>
                            </a:lnTo>
                            <a:lnTo>
                              <a:pt x="144" y="130"/>
                            </a:lnTo>
                            <a:lnTo>
                              <a:pt x="148" y="130"/>
                            </a:lnTo>
                            <a:lnTo>
                              <a:pt x="153" y="134"/>
                            </a:lnTo>
                            <a:lnTo>
                              <a:pt x="157" y="139"/>
                            </a:lnTo>
                            <a:lnTo>
                              <a:pt x="162" y="139"/>
                            </a:lnTo>
                            <a:lnTo>
                              <a:pt x="166" y="143"/>
                            </a:lnTo>
                            <a:lnTo>
                              <a:pt x="166" y="147"/>
                            </a:lnTo>
                            <a:lnTo>
                              <a:pt x="166" y="152"/>
                            </a:lnTo>
                            <a:lnTo>
                              <a:pt x="166" y="156"/>
                            </a:lnTo>
                            <a:lnTo>
                              <a:pt x="162" y="156"/>
                            </a:lnTo>
                            <a:lnTo>
                              <a:pt x="162" y="160"/>
                            </a:lnTo>
                            <a:lnTo>
                              <a:pt x="162" y="165"/>
                            </a:lnTo>
                            <a:lnTo>
                              <a:pt x="157" y="165"/>
                            </a:lnTo>
                            <a:lnTo>
                              <a:pt x="157" y="169"/>
                            </a:lnTo>
                            <a:lnTo>
                              <a:pt x="157" y="173"/>
                            </a:lnTo>
                            <a:lnTo>
                              <a:pt x="153" y="173"/>
                            </a:lnTo>
                            <a:lnTo>
                              <a:pt x="153" y="178"/>
                            </a:lnTo>
                            <a:lnTo>
                              <a:pt x="157" y="182"/>
                            </a:lnTo>
                            <a:lnTo>
                              <a:pt x="162" y="186"/>
                            </a:lnTo>
                            <a:lnTo>
                              <a:pt x="166" y="191"/>
                            </a:lnTo>
                            <a:lnTo>
                              <a:pt x="166" y="195"/>
                            </a:lnTo>
                            <a:lnTo>
                              <a:pt x="166" y="199"/>
                            </a:lnTo>
                            <a:lnTo>
                              <a:pt x="166" y="204"/>
                            </a:lnTo>
                            <a:lnTo>
                              <a:pt x="166" y="208"/>
                            </a:lnTo>
                            <a:lnTo>
                              <a:pt x="166" y="212"/>
                            </a:lnTo>
                            <a:lnTo>
                              <a:pt x="171" y="217"/>
                            </a:lnTo>
                            <a:lnTo>
                              <a:pt x="171" y="221"/>
                            </a:lnTo>
                            <a:lnTo>
                              <a:pt x="175" y="221"/>
                            </a:lnTo>
                            <a:lnTo>
                              <a:pt x="175" y="225"/>
                            </a:lnTo>
                            <a:lnTo>
                              <a:pt x="175" y="230"/>
                            </a:lnTo>
                            <a:lnTo>
                              <a:pt x="175" y="234"/>
                            </a:lnTo>
                            <a:lnTo>
                              <a:pt x="175" y="238"/>
                            </a:lnTo>
                            <a:lnTo>
                              <a:pt x="171" y="247"/>
                            </a:lnTo>
                            <a:lnTo>
                              <a:pt x="171" y="251"/>
                            </a:lnTo>
                            <a:lnTo>
                              <a:pt x="175" y="256"/>
                            </a:lnTo>
                            <a:lnTo>
                              <a:pt x="175" y="260"/>
                            </a:lnTo>
                            <a:lnTo>
                              <a:pt x="179" y="260"/>
                            </a:lnTo>
                            <a:lnTo>
                              <a:pt x="184" y="260"/>
                            </a:lnTo>
                            <a:lnTo>
                              <a:pt x="188" y="260"/>
                            </a:lnTo>
                            <a:lnTo>
                              <a:pt x="188" y="264"/>
                            </a:lnTo>
                            <a:lnTo>
                              <a:pt x="193" y="264"/>
                            </a:lnTo>
                            <a:lnTo>
                              <a:pt x="197" y="264"/>
                            </a:lnTo>
                            <a:lnTo>
                              <a:pt x="197" y="269"/>
                            </a:lnTo>
                            <a:lnTo>
                              <a:pt x="202" y="269"/>
                            </a:lnTo>
                            <a:lnTo>
                              <a:pt x="206" y="273"/>
                            </a:lnTo>
                            <a:lnTo>
                              <a:pt x="206" y="277"/>
                            </a:lnTo>
                            <a:lnTo>
                              <a:pt x="211" y="277"/>
                            </a:lnTo>
                            <a:lnTo>
                              <a:pt x="211" y="282"/>
                            </a:lnTo>
                            <a:lnTo>
                              <a:pt x="215" y="282"/>
                            </a:lnTo>
                            <a:lnTo>
                              <a:pt x="215" y="286"/>
                            </a:lnTo>
                            <a:lnTo>
                              <a:pt x="215" y="290"/>
                            </a:lnTo>
                            <a:lnTo>
                              <a:pt x="220" y="290"/>
                            </a:lnTo>
                            <a:lnTo>
                              <a:pt x="224" y="295"/>
                            </a:lnTo>
                            <a:lnTo>
                              <a:pt x="229" y="295"/>
                            </a:lnTo>
                            <a:lnTo>
                              <a:pt x="233" y="295"/>
                            </a:lnTo>
                            <a:lnTo>
                              <a:pt x="238" y="290"/>
                            </a:lnTo>
                            <a:lnTo>
                              <a:pt x="242" y="290"/>
                            </a:lnTo>
                            <a:lnTo>
                              <a:pt x="247" y="295"/>
                            </a:lnTo>
                            <a:lnTo>
                              <a:pt x="251" y="295"/>
                            </a:lnTo>
                            <a:lnTo>
                              <a:pt x="251" y="299"/>
                            </a:lnTo>
                            <a:lnTo>
                              <a:pt x="256" y="299"/>
                            </a:lnTo>
                            <a:lnTo>
                              <a:pt x="260" y="299"/>
                            </a:lnTo>
                            <a:lnTo>
                              <a:pt x="265" y="303"/>
                            </a:lnTo>
                            <a:lnTo>
                              <a:pt x="269" y="303"/>
                            </a:lnTo>
                            <a:lnTo>
                              <a:pt x="269" y="308"/>
                            </a:lnTo>
                            <a:lnTo>
                              <a:pt x="274" y="312"/>
                            </a:lnTo>
                            <a:lnTo>
                              <a:pt x="278" y="312"/>
                            </a:lnTo>
                            <a:lnTo>
                              <a:pt x="283" y="312"/>
                            </a:lnTo>
                            <a:lnTo>
                              <a:pt x="283" y="316"/>
                            </a:lnTo>
                            <a:lnTo>
                              <a:pt x="287" y="321"/>
                            </a:lnTo>
                            <a:lnTo>
                              <a:pt x="292" y="325"/>
                            </a:lnTo>
                            <a:lnTo>
                              <a:pt x="292" y="329"/>
                            </a:lnTo>
                            <a:lnTo>
                              <a:pt x="296" y="329"/>
                            </a:lnTo>
                            <a:lnTo>
                              <a:pt x="296" y="334"/>
                            </a:lnTo>
                            <a:lnTo>
                              <a:pt x="300" y="334"/>
                            </a:lnTo>
                            <a:lnTo>
                              <a:pt x="305" y="334"/>
                            </a:lnTo>
                            <a:lnTo>
                              <a:pt x="309" y="334"/>
                            </a:lnTo>
                            <a:lnTo>
                              <a:pt x="309" y="338"/>
                            </a:lnTo>
                            <a:lnTo>
                              <a:pt x="314" y="334"/>
                            </a:lnTo>
                            <a:lnTo>
                              <a:pt x="318" y="334"/>
                            </a:lnTo>
                            <a:lnTo>
                              <a:pt x="318" y="338"/>
                            </a:lnTo>
                            <a:lnTo>
                              <a:pt x="323" y="338"/>
                            </a:lnTo>
                            <a:lnTo>
                              <a:pt x="327" y="338"/>
                            </a:lnTo>
                            <a:lnTo>
                              <a:pt x="327" y="342"/>
                            </a:lnTo>
                            <a:lnTo>
                              <a:pt x="332" y="342"/>
                            </a:lnTo>
                            <a:lnTo>
                              <a:pt x="336" y="338"/>
                            </a:lnTo>
                            <a:lnTo>
                              <a:pt x="336" y="342"/>
                            </a:lnTo>
                            <a:lnTo>
                              <a:pt x="341" y="347"/>
                            </a:lnTo>
                            <a:lnTo>
                              <a:pt x="345" y="347"/>
                            </a:lnTo>
                            <a:lnTo>
                              <a:pt x="350" y="351"/>
                            </a:lnTo>
                            <a:lnTo>
                              <a:pt x="350" y="355"/>
                            </a:lnTo>
                            <a:lnTo>
                              <a:pt x="354" y="360"/>
                            </a:lnTo>
                            <a:lnTo>
                              <a:pt x="354" y="364"/>
                            </a:lnTo>
                            <a:lnTo>
                              <a:pt x="359" y="368"/>
                            </a:lnTo>
                            <a:lnTo>
                              <a:pt x="359" y="373"/>
                            </a:lnTo>
                            <a:lnTo>
                              <a:pt x="359" y="377"/>
                            </a:lnTo>
                            <a:lnTo>
                              <a:pt x="363" y="377"/>
                            </a:lnTo>
                            <a:lnTo>
                              <a:pt x="363" y="381"/>
                            </a:lnTo>
                            <a:lnTo>
                              <a:pt x="363" y="386"/>
                            </a:lnTo>
                            <a:lnTo>
                              <a:pt x="363" y="390"/>
                            </a:lnTo>
                            <a:lnTo>
                              <a:pt x="359" y="394"/>
                            </a:lnTo>
                            <a:lnTo>
                              <a:pt x="363" y="394"/>
                            </a:lnTo>
                            <a:lnTo>
                              <a:pt x="363" y="399"/>
                            </a:lnTo>
                            <a:lnTo>
                              <a:pt x="363" y="403"/>
                            </a:lnTo>
                            <a:lnTo>
                              <a:pt x="363" y="407"/>
                            </a:lnTo>
                            <a:lnTo>
                              <a:pt x="363" y="412"/>
                            </a:lnTo>
                            <a:lnTo>
                              <a:pt x="368" y="416"/>
                            </a:lnTo>
                            <a:lnTo>
                              <a:pt x="368" y="420"/>
                            </a:lnTo>
                            <a:lnTo>
                              <a:pt x="368" y="425"/>
                            </a:lnTo>
                            <a:lnTo>
                              <a:pt x="368" y="429"/>
                            </a:lnTo>
                            <a:lnTo>
                              <a:pt x="372" y="433"/>
                            </a:lnTo>
                            <a:lnTo>
                              <a:pt x="372" y="438"/>
                            </a:lnTo>
                            <a:lnTo>
                              <a:pt x="372" y="442"/>
                            </a:lnTo>
                            <a:lnTo>
                              <a:pt x="372" y="446"/>
                            </a:lnTo>
                            <a:lnTo>
                              <a:pt x="372" y="451"/>
                            </a:lnTo>
                            <a:lnTo>
                              <a:pt x="372" y="455"/>
                            </a:lnTo>
                            <a:lnTo>
                              <a:pt x="372" y="459"/>
                            </a:lnTo>
                            <a:lnTo>
                              <a:pt x="372" y="464"/>
                            </a:lnTo>
                            <a:lnTo>
                              <a:pt x="372" y="468"/>
                            </a:lnTo>
                            <a:lnTo>
                              <a:pt x="372" y="473"/>
                            </a:lnTo>
                            <a:lnTo>
                              <a:pt x="372" y="477"/>
                            </a:lnTo>
                            <a:lnTo>
                              <a:pt x="372" y="481"/>
                            </a:lnTo>
                            <a:lnTo>
                              <a:pt x="368" y="486"/>
                            </a:lnTo>
                            <a:lnTo>
                              <a:pt x="368" y="490"/>
                            </a:lnTo>
                            <a:lnTo>
                              <a:pt x="368" y="494"/>
                            </a:lnTo>
                            <a:lnTo>
                              <a:pt x="368" y="499"/>
                            </a:lnTo>
                            <a:lnTo>
                              <a:pt x="359" y="507"/>
                            </a:lnTo>
                            <a:lnTo>
                              <a:pt x="359" y="512"/>
                            </a:lnTo>
                            <a:lnTo>
                              <a:pt x="354" y="512"/>
                            </a:lnTo>
                            <a:lnTo>
                              <a:pt x="354" y="516"/>
                            </a:lnTo>
                            <a:lnTo>
                              <a:pt x="350" y="516"/>
                            </a:lnTo>
                            <a:lnTo>
                              <a:pt x="350" y="520"/>
                            </a:lnTo>
                            <a:lnTo>
                              <a:pt x="350" y="525"/>
                            </a:lnTo>
                            <a:lnTo>
                              <a:pt x="350" y="529"/>
                            </a:lnTo>
                            <a:lnTo>
                              <a:pt x="350" y="533"/>
                            </a:lnTo>
                            <a:lnTo>
                              <a:pt x="354" y="538"/>
                            </a:lnTo>
                            <a:lnTo>
                              <a:pt x="354" y="542"/>
                            </a:lnTo>
                            <a:lnTo>
                              <a:pt x="354" y="546"/>
                            </a:lnTo>
                            <a:lnTo>
                              <a:pt x="354" y="551"/>
                            </a:lnTo>
                            <a:lnTo>
                              <a:pt x="359" y="551"/>
                            </a:lnTo>
                            <a:lnTo>
                              <a:pt x="359" y="555"/>
                            </a:lnTo>
                            <a:lnTo>
                              <a:pt x="359" y="559"/>
                            </a:lnTo>
                            <a:lnTo>
                              <a:pt x="359" y="564"/>
                            </a:lnTo>
                            <a:lnTo>
                              <a:pt x="359" y="568"/>
                            </a:lnTo>
                            <a:lnTo>
                              <a:pt x="363" y="572"/>
                            </a:lnTo>
                            <a:lnTo>
                              <a:pt x="359" y="577"/>
                            </a:lnTo>
                            <a:lnTo>
                              <a:pt x="363" y="581"/>
                            </a:lnTo>
                            <a:lnTo>
                              <a:pt x="363" y="585"/>
                            </a:lnTo>
                            <a:lnTo>
                              <a:pt x="359" y="585"/>
                            </a:lnTo>
                            <a:lnTo>
                              <a:pt x="359" y="590"/>
                            </a:lnTo>
                            <a:lnTo>
                              <a:pt x="359" y="594"/>
                            </a:lnTo>
                            <a:lnTo>
                              <a:pt x="359" y="598"/>
                            </a:lnTo>
                            <a:lnTo>
                              <a:pt x="354" y="598"/>
                            </a:lnTo>
                            <a:lnTo>
                              <a:pt x="354" y="603"/>
                            </a:lnTo>
                            <a:lnTo>
                              <a:pt x="354" y="607"/>
                            </a:lnTo>
                            <a:lnTo>
                              <a:pt x="350" y="607"/>
                            </a:lnTo>
                            <a:lnTo>
                              <a:pt x="350" y="611"/>
                            </a:lnTo>
                            <a:lnTo>
                              <a:pt x="350" y="616"/>
                            </a:lnTo>
                            <a:lnTo>
                              <a:pt x="345" y="620"/>
                            </a:lnTo>
                            <a:lnTo>
                              <a:pt x="341" y="624"/>
                            </a:lnTo>
                            <a:lnTo>
                              <a:pt x="341" y="629"/>
                            </a:lnTo>
                            <a:lnTo>
                              <a:pt x="341" y="633"/>
                            </a:lnTo>
                            <a:lnTo>
                              <a:pt x="341" y="637"/>
                            </a:lnTo>
                            <a:lnTo>
                              <a:pt x="341" y="642"/>
                            </a:lnTo>
                            <a:lnTo>
                              <a:pt x="341" y="646"/>
                            </a:lnTo>
                            <a:lnTo>
                              <a:pt x="336" y="650"/>
                            </a:lnTo>
                            <a:lnTo>
                              <a:pt x="336" y="655"/>
                            </a:lnTo>
                            <a:lnTo>
                              <a:pt x="336" y="659"/>
                            </a:lnTo>
                            <a:lnTo>
                              <a:pt x="336" y="663"/>
                            </a:lnTo>
                            <a:lnTo>
                              <a:pt x="332" y="668"/>
                            </a:lnTo>
                            <a:lnTo>
                              <a:pt x="327" y="672"/>
                            </a:lnTo>
                            <a:lnTo>
                              <a:pt x="323" y="672"/>
                            </a:lnTo>
                            <a:lnTo>
                              <a:pt x="318" y="676"/>
                            </a:lnTo>
                            <a:lnTo>
                              <a:pt x="314" y="681"/>
                            </a:lnTo>
                            <a:lnTo>
                              <a:pt x="309" y="681"/>
                            </a:lnTo>
                            <a:lnTo>
                              <a:pt x="305" y="681"/>
                            </a:lnTo>
                            <a:lnTo>
                              <a:pt x="305" y="685"/>
                            </a:lnTo>
                            <a:lnTo>
                              <a:pt x="300" y="689"/>
                            </a:lnTo>
                            <a:lnTo>
                              <a:pt x="300" y="694"/>
                            </a:lnTo>
                            <a:lnTo>
                              <a:pt x="296" y="694"/>
                            </a:lnTo>
                            <a:lnTo>
                              <a:pt x="296" y="698"/>
                            </a:lnTo>
                            <a:lnTo>
                              <a:pt x="292" y="698"/>
                            </a:lnTo>
                            <a:lnTo>
                              <a:pt x="287" y="702"/>
                            </a:lnTo>
                            <a:lnTo>
                              <a:pt x="283" y="702"/>
                            </a:lnTo>
                            <a:lnTo>
                              <a:pt x="283" y="707"/>
                            </a:lnTo>
                            <a:lnTo>
                              <a:pt x="278" y="707"/>
                            </a:lnTo>
                            <a:lnTo>
                              <a:pt x="274" y="707"/>
                            </a:lnTo>
                            <a:lnTo>
                              <a:pt x="274" y="711"/>
                            </a:lnTo>
                            <a:lnTo>
                              <a:pt x="269" y="711"/>
                            </a:lnTo>
                            <a:lnTo>
                              <a:pt x="265" y="715"/>
                            </a:lnTo>
                            <a:lnTo>
                              <a:pt x="260" y="715"/>
                            </a:lnTo>
                            <a:lnTo>
                              <a:pt x="256" y="715"/>
                            </a:lnTo>
                            <a:lnTo>
                              <a:pt x="256" y="711"/>
                            </a:lnTo>
                            <a:lnTo>
                              <a:pt x="256" y="707"/>
                            </a:lnTo>
                            <a:lnTo>
                              <a:pt x="256" y="702"/>
                            </a:lnTo>
                            <a:lnTo>
                              <a:pt x="256" y="698"/>
                            </a:lnTo>
                            <a:lnTo>
                              <a:pt x="251" y="694"/>
                            </a:lnTo>
                            <a:lnTo>
                              <a:pt x="251" y="689"/>
                            </a:lnTo>
                            <a:lnTo>
                              <a:pt x="247" y="685"/>
                            </a:lnTo>
                            <a:lnTo>
                              <a:pt x="247" y="681"/>
                            </a:lnTo>
                            <a:lnTo>
                              <a:pt x="247" y="676"/>
                            </a:lnTo>
                            <a:lnTo>
                              <a:pt x="251" y="672"/>
                            </a:lnTo>
                            <a:lnTo>
                              <a:pt x="251" y="668"/>
                            </a:lnTo>
                            <a:lnTo>
                              <a:pt x="251" y="663"/>
                            </a:lnTo>
                            <a:lnTo>
                              <a:pt x="251" y="659"/>
                            </a:lnTo>
                            <a:lnTo>
                              <a:pt x="251" y="655"/>
                            </a:lnTo>
                            <a:lnTo>
                              <a:pt x="251" y="650"/>
                            </a:lnTo>
                            <a:lnTo>
                              <a:pt x="256" y="646"/>
                            </a:lnTo>
                            <a:lnTo>
                              <a:pt x="256" y="642"/>
                            </a:lnTo>
                            <a:lnTo>
                              <a:pt x="251" y="637"/>
                            </a:lnTo>
                            <a:lnTo>
                              <a:pt x="251" y="633"/>
                            </a:lnTo>
                            <a:lnTo>
                              <a:pt x="247" y="633"/>
                            </a:lnTo>
                            <a:lnTo>
                              <a:pt x="247" y="637"/>
                            </a:lnTo>
                            <a:lnTo>
                              <a:pt x="242" y="637"/>
                            </a:lnTo>
                            <a:lnTo>
                              <a:pt x="238" y="642"/>
                            </a:lnTo>
                            <a:lnTo>
                              <a:pt x="233" y="646"/>
                            </a:lnTo>
                            <a:lnTo>
                              <a:pt x="233" y="650"/>
                            </a:lnTo>
                            <a:lnTo>
                              <a:pt x="229" y="650"/>
                            </a:lnTo>
                            <a:lnTo>
                              <a:pt x="229" y="655"/>
                            </a:lnTo>
                            <a:lnTo>
                              <a:pt x="224" y="650"/>
                            </a:lnTo>
                            <a:lnTo>
                              <a:pt x="224" y="646"/>
                            </a:lnTo>
                            <a:lnTo>
                              <a:pt x="220" y="646"/>
                            </a:lnTo>
                            <a:lnTo>
                              <a:pt x="220" y="642"/>
                            </a:lnTo>
                            <a:lnTo>
                              <a:pt x="215" y="637"/>
                            </a:lnTo>
                            <a:lnTo>
                              <a:pt x="215" y="633"/>
                            </a:lnTo>
                            <a:lnTo>
                              <a:pt x="211" y="633"/>
                            </a:lnTo>
                            <a:lnTo>
                              <a:pt x="211" y="629"/>
                            </a:lnTo>
                            <a:lnTo>
                              <a:pt x="206" y="629"/>
                            </a:lnTo>
                            <a:lnTo>
                              <a:pt x="206" y="624"/>
                            </a:lnTo>
                            <a:lnTo>
                              <a:pt x="211" y="624"/>
                            </a:lnTo>
                            <a:lnTo>
                              <a:pt x="211" y="620"/>
                            </a:lnTo>
                            <a:lnTo>
                              <a:pt x="215" y="620"/>
                            </a:lnTo>
                            <a:lnTo>
                              <a:pt x="215" y="616"/>
                            </a:lnTo>
                            <a:lnTo>
                              <a:pt x="220" y="611"/>
                            </a:lnTo>
                            <a:lnTo>
                              <a:pt x="220" y="607"/>
                            </a:lnTo>
                            <a:lnTo>
                              <a:pt x="215" y="603"/>
                            </a:lnTo>
                            <a:lnTo>
                              <a:pt x="215" y="598"/>
                            </a:lnTo>
                            <a:lnTo>
                              <a:pt x="215" y="594"/>
                            </a:lnTo>
                            <a:lnTo>
                              <a:pt x="220" y="594"/>
                            </a:lnTo>
                            <a:lnTo>
                              <a:pt x="224" y="590"/>
                            </a:lnTo>
                            <a:lnTo>
                              <a:pt x="229" y="590"/>
                            </a:lnTo>
                            <a:lnTo>
                              <a:pt x="229" y="585"/>
                            </a:lnTo>
                            <a:lnTo>
                              <a:pt x="233" y="585"/>
                            </a:lnTo>
                            <a:lnTo>
                              <a:pt x="233" y="581"/>
                            </a:lnTo>
                            <a:lnTo>
                              <a:pt x="233" y="577"/>
                            </a:lnTo>
                            <a:lnTo>
                              <a:pt x="229" y="577"/>
                            </a:lnTo>
                            <a:lnTo>
                              <a:pt x="229" y="572"/>
                            </a:lnTo>
                            <a:lnTo>
                              <a:pt x="224" y="572"/>
                            </a:lnTo>
                            <a:lnTo>
                              <a:pt x="224" y="568"/>
                            </a:lnTo>
                            <a:lnTo>
                              <a:pt x="224" y="564"/>
                            </a:lnTo>
                            <a:lnTo>
                              <a:pt x="220" y="564"/>
                            </a:lnTo>
                            <a:lnTo>
                              <a:pt x="220" y="559"/>
                            </a:lnTo>
                            <a:lnTo>
                              <a:pt x="220" y="555"/>
                            </a:lnTo>
                            <a:lnTo>
                              <a:pt x="220" y="551"/>
                            </a:lnTo>
                            <a:lnTo>
                              <a:pt x="220" y="546"/>
                            </a:lnTo>
                            <a:lnTo>
                              <a:pt x="220" y="542"/>
                            </a:lnTo>
                            <a:lnTo>
                              <a:pt x="220" y="538"/>
                            </a:lnTo>
                            <a:lnTo>
                              <a:pt x="220" y="533"/>
                            </a:lnTo>
                            <a:lnTo>
                              <a:pt x="215" y="529"/>
                            </a:lnTo>
                            <a:lnTo>
                              <a:pt x="211" y="525"/>
                            </a:lnTo>
                            <a:lnTo>
                              <a:pt x="206" y="520"/>
                            </a:lnTo>
                            <a:lnTo>
                              <a:pt x="202" y="516"/>
                            </a:lnTo>
                            <a:lnTo>
                              <a:pt x="197" y="516"/>
                            </a:lnTo>
                            <a:lnTo>
                              <a:pt x="193" y="512"/>
                            </a:lnTo>
                            <a:lnTo>
                              <a:pt x="188" y="507"/>
                            </a:lnTo>
                            <a:lnTo>
                              <a:pt x="184" y="503"/>
                            </a:lnTo>
                            <a:lnTo>
                              <a:pt x="179" y="499"/>
                            </a:lnTo>
                            <a:lnTo>
                              <a:pt x="175" y="499"/>
                            </a:lnTo>
                            <a:lnTo>
                              <a:pt x="175" y="494"/>
                            </a:lnTo>
                            <a:lnTo>
                              <a:pt x="171" y="494"/>
                            </a:lnTo>
                            <a:lnTo>
                              <a:pt x="166" y="494"/>
                            </a:lnTo>
                            <a:lnTo>
                              <a:pt x="162" y="490"/>
                            </a:lnTo>
                            <a:lnTo>
                              <a:pt x="166" y="490"/>
                            </a:lnTo>
                            <a:lnTo>
                              <a:pt x="171" y="486"/>
                            </a:lnTo>
                            <a:lnTo>
                              <a:pt x="171" y="481"/>
                            </a:lnTo>
                            <a:lnTo>
                              <a:pt x="175" y="481"/>
                            </a:lnTo>
                            <a:lnTo>
                              <a:pt x="175" y="477"/>
                            </a:lnTo>
                            <a:lnTo>
                              <a:pt x="179" y="477"/>
                            </a:lnTo>
                            <a:lnTo>
                              <a:pt x="184" y="473"/>
                            </a:lnTo>
                            <a:lnTo>
                              <a:pt x="188" y="473"/>
                            </a:lnTo>
                            <a:lnTo>
                              <a:pt x="193" y="473"/>
                            </a:lnTo>
                            <a:lnTo>
                              <a:pt x="197" y="468"/>
                            </a:lnTo>
                            <a:lnTo>
                              <a:pt x="197" y="464"/>
                            </a:lnTo>
                            <a:lnTo>
                              <a:pt x="197" y="459"/>
                            </a:lnTo>
                            <a:lnTo>
                              <a:pt x="202" y="459"/>
                            </a:lnTo>
                            <a:lnTo>
                              <a:pt x="206" y="455"/>
                            </a:lnTo>
                            <a:lnTo>
                              <a:pt x="211" y="455"/>
                            </a:lnTo>
                            <a:lnTo>
                              <a:pt x="211" y="451"/>
                            </a:lnTo>
                            <a:lnTo>
                              <a:pt x="215" y="451"/>
                            </a:lnTo>
                            <a:lnTo>
                              <a:pt x="215" y="446"/>
                            </a:lnTo>
                            <a:lnTo>
                              <a:pt x="215" y="442"/>
                            </a:lnTo>
                            <a:lnTo>
                              <a:pt x="215" y="438"/>
                            </a:lnTo>
                            <a:lnTo>
                              <a:pt x="215" y="433"/>
                            </a:lnTo>
                            <a:lnTo>
                              <a:pt x="215" y="429"/>
                            </a:lnTo>
                            <a:lnTo>
                              <a:pt x="215" y="425"/>
                            </a:lnTo>
                            <a:lnTo>
                              <a:pt x="215" y="420"/>
                            </a:lnTo>
                            <a:lnTo>
                              <a:pt x="215" y="416"/>
                            </a:lnTo>
                            <a:lnTo>
                              <a:pt x="211" y="407"/>
                            </a:lnTo>
                            <a:lnTo>
                              <a:pt x="211" y="403"/>
                            </a:lnTo>
                            <a:lnTo>
                              <a:pt x="211" y="399"/>
                            </a:lnTo>
                            <a:lnTo>
                              <a:pt x="211" y="394"/>
                            </a:lnTo>
                            <a:lnTo>
                              <a:pt x="211" y="390"/>
                            </a:lnTo>
                            <a:lnTo>
                              <a:pt x="215" y="386"/>
                            </a:lnTo>
                            <a:lnTo>
                              <a:pt x="215" y="381"/>
                            </a:lnTo>
                            <a:lnTo>
                              <a:pt x="215" y="377"/>
                            </a:lnTo>
                            <a:lnTo>
                              <a:pt x="215" y="373"/>
                            </a:lnTo>
                            <a:lnTo>
                              <a:pt x="215" y="368"/>
                            </a:lnTo>
                            <a:lnTo>
                              <a:pt x="211" y="364"/>
                            </a:lnTo>
                            <a:lnTo>
                              <a:pt x="211" y="360"/>
                            </a:lnTo>
                            <a:lnTo>
                              <a:pt x="211" y="355"/>
                            </a:lnTo>
                            <a:lnTo>
                              <a:pt x="211" y="351"/>
                            </a:lnTo>
                            <a:lnTo>
                              <a:pt x="206" y="351"/>
                            </a:lnTo>
                            <a:lnTo>
                              <a:pt x="206" y="347"/>
                            </a:lnTo>
                            <a:lnTo>
                              <a:pt x="202" y="342"/>
                            </a:lnTo>
                            <a:lnTo>
                              <a:pt x="197" y="342"/>
                            </a:lnTo>
                            <a:lnTo>
                              <a:pt x="197" y="338"/>
                            </a:lnTo>
                            <a:lnTo>
                              <a:pt x="193" y="338"/>
                            </a:lnTo>
                            <a:lnTo>
                              <a:pt x="193" y="334"/>
                            </a:lnTo>
                            <a:lnTo>
                              <a:pt x="188" y="334"/>
                            </a:lnTo>
                            <a:lnTo>
                              <a:pt x="184" y="334"/>
                            </a:lnTo>
                            <a:lnTo>
                              <a:pt x="179" y="329"/>
                            </a:lnTo>
                            <a:lnTo>
                              <a:pt x="175" y="325"/>
                            </a:lnTo>
                            <a:lnTo>
                              <a:pt x="171" y="325"/>
                            </a:lnTo>
                            <a:lnTo>
                              <a:pt x="166" y="321"/>
                            </a:lnTo>
                            <a:lnTo>
                              <a:pt x="162" y="316"/>
                            </a:lnTo>
                            <a:lnTo>
                              <a:pt x="162" y="312"/>
                            </a:lnTo>
                            <a:lnTo>
                              <a:pt x="157" y="308"/>
                            </a:lnTo>
                            <a:lnTo>
                              <a:pt x="157" y="303"/>
                            </a:lnTo>
                            <a:lnTo>
                              <a:pt x="153" y="303"/>
                            </a:lnTo>
                            <a:lnTo>
                              <a:pt x="153" y="299"/>
                            </a:lnTo>
                            <a:lnTo>
                              <a:pt x="148" y="295"/>
                            </a:lnTo>
                            <a:lnTo>
                              <a:pt x="144" y="290"/>
                            </a:lnTo>
                            <a:lnTo>
                              <a:pt x="144" y="286"/>
                            </a:lnTo>
                            <a:lnTo>
                              <a:pt x="144" y="282"/>
                            </a:lnTo>
                            <a:lnTo>
                              <a:pt x="144" y="277"/>
                            </a:lnTo>
                            <a:lnTo>
                              <a:pt x="144" y="273"/>
                            </a:lnTo>
                            <a:lnTo>
                              <a:pt x="144" y="269"/>
                            </a:lnTo>
                            <a:lnTo>
                              <a:pt x="144" y="264"/>
                            </a:lnTo>
                            <a:lnTo>
                              <a:pt x="144" y="260"/>
                            </a:lnTo>
                            <a:lnTo>
                              <a:pt x="144" y="256"/>
                            </a:lnTo>
                            <a:lnTo>
                              <a:pt x="144" y="251"/>
                            </a:lnTo>
                            <a:lnTo>
                              <a:pt x="139" y="251"/>
                            </a:lnTo>
                            <a:lnTo>
                              <a:pt x="139" y="247"/>
                            </a:lnTo>
                            <a:lnTo>
                              <a:pt x="135" y="247"/>
                            </a:lnTo>
                            <a:lnTo>
                              <a:pt x="135" y="243"/>
                            </a:lnTo>
                            <a:lnTo>
                              <a:pt x="130" y="238"/>
                            </a:lnTo>
                            <a:lnTo>
                              <a:pt x="130" y="234"/>
                            </a:lnTo>
                            <a:lnTo>
                              <a:pt x="126" y="234"/>
                            </a:lnTo>
                            <a:lnTo>
                              <a:pt x="126" y="230"/>
                            </a:lnTo>
                            <a:lnTo>
                              <a:pt x="121" y="230"/>
                            </a:lnTo>
                            <a:lnTo>
                              <a:pt x="117" y="225"/>
                            </a:lnTo>
                            <a:lnTo>
                              <a:pt x="112" y="225"/>
                            </a:lnTo>
                            <a:lnTo>
                              <a:pt x="108" y="225"/>
                            </a:lnTo>
                            <a:lnTo>
                              <a:pt x="103" y="225"/>
                            </a:lnTo>
                            <a:lnTo>
                              <a:pt x="99" y="221"/>
                            </a:lnTo>
                            <a:lnTo>
                              <a:pt x="99" y="217"/>
                            </a:lnTo>
                            <a:lnTo>
                              <a:pt x="99" y="212"/>
                            </a:lnTo>
                            <a:lnTo>
                              <a:pt x="94" y="212"/>
                            </a:lnTo>
                            <a:lnTo>
                              <a:pt x="94" y="208"/>
                            </a:lnTo>
                            <a:lnTo>
                              <a:pt x="90" y="208"/>
                            </a:lnTo>
                            <a:lnTo>
                              <a:pt x="85" y="208"/>
                            </a:lnTo>
                            <a:lnTo>
                              <a:pt x="81" y="208"/>
                            </a:lnTo>
                            <a:lnTo>
                              <a:pt x="76" y="208"/>
                            </a:lnTo>
                            <a:lnTo>
                              <a:pt x="72" y="208"/>
                            </a:lnTo>
                            <a:lnTo>
                              <a:pt x="67" y="208"/>
                            </a:lnTo>
                            <a:lnTo>
                              <a:pt x="67" y="212"/>
                            </a:lnTo>
                            <a:lnTo>
                              <a:pt x="63" y="212"/>
                            </a:lnTo>
                            <a:lnTo>
                              <a:pt x="58" y="217"/>
                            </a:lnTo>
                            <a:lnTo>
                              <a:pt x="54" y="212"/>
                            </a:lnTo>
                            <a:lnTo>
                              <a:pt x="54" y="208"/>
                            </a:lnTo>
                            <a:lnTo>
                              <a:pt x="58" y="208"/>
                            </a:lnTo>
                            <a:lnTo>
                              <a:pt x="58" y="204"/>
                            </a:lnTo>
                            <a:lnTo>
                              <a:pt x="58" y="199"/>
                            </a:lnTo>
                            <a:lnTo>
                              <a:pt x="63" y="195"/>
                            </a:lnTo>
                            <a:lnTo>
                              <a:pt x="63" y="191"/>
                            </a:lnTo>
                            <a:lnTo>
                              <a:pt x="67" y="191"/>
                            </a:lnTo>
                            <a:lnTo>
                              <a:pt x="67" y="186"/>
                            </a:lnTo>
                            <a:lnTo>
                              <a:pt x="67" y="182"/>
                            </a:lnTo>
                            <a:lnTo>
                              <a:pt x="67" y="178"/>
                            </a:lnTo>
                            <a:lnTo>
                              <a:pt x="63" y="173"/>
                            </a:lnTo>
                            <a:lnTo>
                              <a:pt x="63" y="169"/>
                            </a:lnTo>
                            <a:lnTo>
                              <a:pt x="58" y="169"/>
                            </a:lnTo>
                            <a:lnTo>
                              <a:pt x="54" y="169"/>
                            </a:lnTo>
                            <a:lnTo>
                              <a:pt x="49" y="169"/>
                            </a:lnTo>
                            <a:lnTo>
                              <a:pt x="45" y="169"/>
                            </a:lnTo>
                            <a:lnTo>
                              <a:pt x="41" y="169"/>
                            </a:lnTo>
                            <a:lnTo>
                              <a:pt x="41" y="165"/>
                            </a:lnTo>
                            <a:lnTo>
                              <a:pt x="41" y="160"/>
                            </a:lnTo>
                            <a:lnTo>
                              <a:pt x="41" y="156"/>
                            </a:lnTo>
                            <a:lnTo>
                              <a:pt x="41" y="152"/>
                            </a:lnTo>
                            <a:lnTo>
                              <a:pt x="41" y="147"/>
                            </a:lnTo>
                            <a:lnTo>
                              <a:pt x="32" y="147"/>
                            </a:lnTo>
                            <a:lnTo>
                              <a:pt x="32" y="143"/>
                            </a:lnTo>
                            <a:lnTo>
                              <a:pt x="27" y="143"/>
                            </a:lnTo>
                            <a:lnTo>
                              <a:pt x="23" y="143"/>
                            </a:lnTo>
                            <a:lnTo>
                              <a:pt x="18" y="139"/>
                            </a:lnTo>
                            <a:lnTo>
                              <a:pt x="18" y="134"/>
                            </a:lnTo>
                            <a:lnTo>
                              <a:pt x="18" y="130"/>
                            </a:lnTo>
                            <a:lnTo>
                              <a:pt x="23" y="126"/>
                            </a:lnTo>
                            <a:lnTo>
                              <a:pt x="23" y="121"/>
                            </a:lnTo>
                            <a:lnTo>
                              <a:pt x="27" y="121"/>
                            </a:lnTo>
                            <a:lnTo>
                              <a:pt x="32" y="121"/>
                            </a:lnTo>
                            <a:lnTo>
                              <a:pt x="27" y="117"/>
                            </a:lnTo>
                            <a:lnTo>
                              <a:pt x="27" y="113"/>
                            </a:lnTo>
                            <a:lnTo>
                              <a:pt x="27" y="108"/>
                            </a:lnTo>
                            <a:lnTo>
                              <a:pt x="23" y="108"/>
                            </a:lnTo>
                            <a:lnTo>
                              <a:pt x="23" y="113"/>
                            </a:lnTo>
                            <a:lnTo>
                              <a:pt x="18" y="113"/>
                            </a:lnTo>
                            <a:lnTo>
                              <a:pt x="14" y="113"/>
                            </a:lnTo>
                            <a:lnTo>
                              <a:pt x="9" y="117"/>
                            </a:lnTo>
                            <a:lnTo>
                              <a:pt x="9" y="121"/>
                            </a:lnTo>
                            <a:lnTo>
                              <a:pt x="5" y="121"/>
                            </a:lnTo>
                            <a:lnTo>
                              <a:pt x="5" y="126"/>
                            </a:lnTo>
                            <a:lnTo>
                              <a:pt x="0" y="121"/>
                            </a:lnTo>
                            <a:lnTo>
                              <a:pt x="0" y="117"/>
                            </a:lnTo>
                            <a:lnTo>
                              <a:pt x="5" y="117"/>
                            </a:lnTo>
                            <a:lnTo>
                              <a:pt x="5" y="113"/>
                            </a:lnTo>
                            <a:lnTo>
                              <a:pt x="9" y="113"/>
                            </a:lnTo>
                            <a:lnTo>
                              <a:pt x="9" y="108"/>
                            </a:lnTo>
                            <a:lnTo>
                              <a:pt x="9" y="104"/>
                            </a:lnTo>
                            <a:lnTo>
                              <a:pt x="14" y="104"/>
                            </a:lnTo>
                            <a:lnTo>
                              <a:pt x="9" y="104"/>
                            </a:lnTo>
                            <a:lnTo>
                              <a:pt x="14" y="100"/>
                            </a:lnTo>
                            <a:lnTo>
                              <a:pt x="18" y="100"/>
                            </a:lnTo>
                            <a:lnTo>
                              <a:pt x="23" y="100"/>
                            </a:lnTo>
                            <a:lnTo>
                              <a:pt x="27" y="95"/>
                            </a:lnTo>
                            <a:lnTo>
                              <a:pt x="32" y="95"/>
                            </a:lnTo>
                            <a:lnTo>
                              <a:pt x="32" y="91"/>
                            </a:lnTo>
                            <a:lnTo>
                              <a:pt x="32" y="86"/>
                            </a:lnTo>
                            <a:lnTo>
                              <a:pt x="32" y="82"/>
                            </a:lnTo>
                            <a:lnTo>
                              <a:pt x="32" y="78"/>
                            </a:lnTo>
                            <a:lnTo>
                              <a:pt x="27" y="78"/>
                            </a:lnTo>
                            <a:lnTo>
                              <a:pt x="27" y="73"/>
                            </a:lnTo>
                            <a:lnTo>
                              <a:pt x="27" y="69"/>
                            </a:lnTo>
                            <a:lnTo>
                              <a:pt x="23" y="69"/>
                            </a:lnTo>
                            <a:lnTo>
                              <a:pt x="23" y="73"/>
                            </a:lnTo>
                            <a:lnTo>
                              <a:pt x="23" y="69"/>
                            </a:lnTo>
                            <a:lnTo>
                              <a:pt x="23" y="65"/>
                            </a:lnTo>
                            <a:lnTo>
                              <a:pt x="27" y="65"/>
                            </a:lnTo>
                            <a:lnTo>
                              <a:pt x="27" y="69"/>
                            </a:lnTo>
                            <a:lnTo>
                              <a:pt x="32" y="69"/>
                            </a:lnTo>
                            <a:lnTo>
                              <a:pt x="32" y="73"/>
                            </a:lnTo>
                            <a:lnTo>
                              <a:pt x="36" y="73"/>
                            </a:lnTo>
                            <a:lnTo>
                              <a:pt x="36" y="69"/>
                            </a:lnTo>
                            <a:lnTo>
                              <a:pt x="41" y="69"/>
                            </a:lnTo>
                            <a:lnTo>
                              <a:pt x="36" y="65"/>
                            </a:lnTo>
                            <a:lnTo>
                              <a:pt x="36" y="60"/>
                            </a:lnTo>
                            <a:lnTo>
                              <a:pt x="36" y="56"/>
                            </a:lnTo>
                            <a:lnTo>
                              <a:pt x="36" y="52"/>
                            </a:lnTo>
                            <a:lnTo>
                              <a:pt x="32" y="47"/>
                            </a:lnTo>
                            <a:lnTo>
                              <a:pt x="32" y="43"/>
                            </a:lnTo>
                            <a:lnTo>
                              <a:pt x="36" y="43"/>
                            </a:lnTo>
                            <a:lnTo>
                              <a:pt x="36" y="39"/>
                            </a:lnTo>
                            <a:lnTo>
                              <a:pt x="41" y="39"/>
                            </a:lnTo>
                            <a:lnTo>
                              <a:pt x="41" y="34"/>
                            </a:lnTo>
                            <a:lnTo>
                              <a:pt x="45" y="34"/>
                            </a:lnTo>
                            <a:lnTo>
                              <a:pt x="49" y="34"/>
                            </a:lnTo>
                            <a:lnTo>
                              <a:pt x="54" y="30"/>
                            </a:lnTo>
                            <a:lnTo>
                              <a:pt x="54" y="26"/>
                            </a:lnTo>
                            <a:lnTo>
                              <a:pt x="58" y="26"/>
                            </a:lnTo>
                            <a:lnTo>
                              <a:pt x="63" y="21"/>
                            </a:lnTo>
                            <a:lnTo>
                              <a:pt x="67" y="21"/>
                            </a:lnTo>
                            <a:lnTo>
                              <a:pt x="72" y="17"/>
                            </a:lnTo>
                            <a:lnTo>
                              <a:pt x="72" y="13"/>
                            </a:lnTo>
                            <a:lnTo>
                              <a:pt x="72" y="8"/>
                            </a:lnTo>
                            <a:lnTo>
                              <a:pt x="72" y="4"/>
                            </a:lnTo>
                            <a:lnTo>
                              <a:pt x="76" y="4"/>
                            </a:lnTo>
                            <a:lnTo>
                              <a:pt x="76" y="0"/>
                            </a:lnTo>
                            <a:lnTo>
                              <a:pt x="81" y="0"/>
                            </a:lnTo>
                            <a:lnTo>
                              <a:pt x="85" y="0"/>
                            </a:lnTo>
                            <a:close/>
                          </a:path>
                        </a:pathLst>
                      </a:custGeom>
                      <a:solidFill>
                        <a:schemeClr val="accent6">
                          <a:lumMod val="40000"/>
                          <a:lumOff val="6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Times New Roman"/>
                          <a:cs typeface="Times New Roman"/>
                        </a:endParaRPr>
                      </a:p>
                    </p:txBody>
                  </p:sp>
                  <p:sp>
                    <p:nvSpPr>
                      <p:cNvPr id="42" name="Freeform 102"/>
                      <p:cNvSpPr>
                        <a:spLocks/>
                      </p:cNvSpPr>
                      <p:nvPr/>
                    </p:nvSpPr>
                    <p:spPr bwMode="auto">
                      <a:xfrm>
                        <a:off x="4700640" y="1751012"/>
                        <a:ext cx="1066800" cy="336550"/>
                      </a:xfrm>
                      <a:custGeom>
                        <a:avLst/>
                        <a:gdLst>
                          <a:gd name="T0" fmla="*/ 2147483647 w 578"/>
                          <a:gd name="T1" fmla="*/ 2147483647 h 196"/>
                          <a:gd name="T2" fmla="*/ 2147483647 w 578"/>
                          <a:gd name="T3" fmla="*/ 2147483647 h 196"/>
                          <a:gd name="T4" fmla="*/ 2147483647 w 578"/>
                          <a:gd name="T5" fmla="*/ 2147483647 h 196"/>
                          <a:gd name="T6" fmla="*/ 2147483647 w 578"/>
                          <a:gd name="T7" fmla="*/ 2147483647 h 196"/>
                          <a:gd name="T8" fmla="*/ 2147483647 w 578"/>
                          <a:gd name="T9" fmla="*/ 2147483647 h 196"/>
                          <a:gd name="T10" fmla="*/ 2147483647 w 578"/>
                          <a:gd name="T11" fmla="*/ 2147483647 h 196"/>
                          <a:gd name="T12" fmla="*/ 2147483647 w 578"/>
                          <a:gd name="T13" fmla="*/ 2147483647 h 196"/>
                          <a:gd name="T14" fmla="*/ 2147483647 w 578"/>
                          <a:gd name="T15" fmla="*/ 2147483647 h 196"/>
                          <a:gd name="T16" fmla="*/ 2147483647 w 578"/>
                          <a:gd name="T17" fmla="*/ 2147483647 h 196"/>
                          <a:gd name="T18" fmla="*/ 2147483647 w 578"/>
                          <a:gd name="T19" fmla="*/ 2147483647 h 196"/>
                          <a:gd name="T20" fmla="*/ 2147483647 w 578"/>
                          <a:gd name="T21" fmla="*/ 0 h 196"/>
                          <a:gd name="T22" fmla="*/ 2147483647 w 578"/>
                          <a:gd name="T23" fmla="*/ 0 h 196"/>
                          <a:gd name="T24" fmla="*/ 2147483647 w 578"/>
                          <a:gd name="T25" fmla="*/ 2147483647 h 196"/>
                          <a:gd name="T26" fmla="*/ 2147483647 w 578"/>
                          <a:gd name="T27" fmla="*/ 2147483647 h 196"/>
                          <a:gd name="T28" fmla="*/ 2147483647 w 578"/>
                          <a:gd name="T29" fmla="*/ 2147483647 h 196"/>
                          <a:gd name="T30" fmla="*/ 2147483647 w 578"/>
                          <a:gd name="T31" fmla="*/ 2147483647 h 196"/>
                          <a:gd name="T32" fmla="*/ 2147483647 w 578"/>
                          <a:gd name="T33" fmla="*/ 2147483647 h 196"/>
                          <a:gd name="T34" fmla="*/ 2147483647 w 578"/>
                          <a:gd name="T35" fmla="*/ 2147483647 h 196"/>
                          <a:gd name="T36" fmla="*/ 2147483647 w 578"/>
                          <a:gd name="T37" fmla="*/ 2147483647 h 196"/>
                          <a:gd name="T38" fmla="*/ 2147483647 w 578"/>
                          <a:gd name="T39" fmla="*/ 2147483647 h 196"/>
                          <a:gd name="T40" fmla="*/ 2147483647 w 578"/>
                          <a:gd name="T41" fmla="*/ 2147483647 h 196"/>
                          <a:gd name="T42" fmla="*/ 2147483647 w 578"/>
                          <a:gd name="T43" fmla="*/ 2147483647 h 196"/>
                          <a:gd name="T44" fmla="*/ 2147483647 w 578"/>
                          <a:gd name="T45" fmla="*/ 2147483647 h 196"/>
                          <a:gd name="T46" fmla="*/ 2147483647 w 578"/>
                          <a:gd name="T47" fmla="*/ 2147483647 h 196"/>
                          <a:gd name="T48" fmla="*/ 2147483647 w 578"/>
                          <a:gd name="T49" fmla="*/ 2147483647 h 196"/>
                          <a:gd name="T50" fmla="*/ 2147483647 w 578"/>
                          <a:gd name="T51" fmla="*/ 2147483647 h 196"/>
                          <a:gd name="T52" fmla="*/ 2147483647 w 578"/>
                          <a:gd name="T53" fmla="*/ 2147483647 h 196"/>
                          <a:gd name="T54" fmla="*/ 2147483647 w 578"/>
                          <a:gd name="T55" fmla="*/ 2147483647 h 196"/>
                          <a:gd name="T56" fmla="*/ 2147483647 w 578"/>
                          <a:gd name="T57" fmla="*/ 2147483647 h 196"/>
                          <a:gd name="T58" fmla="*/ 2147483647 w 578"/>
                          <a:gd name="T59" fmla="*/ 2147483647 h 196"/>
                          <a:gd name="T60" fmla="*/ 2147483647 w 578"/>
                          <a:gd name="T61" fmla="*/ 2147483647 h 196"/>
                          <a:gd name="T62" fmla="*/ 2147483647 w 578"/>
                          <a:gd name="T63" fmla="*/ 2147483647 h 196"/>
                          <a:gd name="T64" fmla="*/ 2147483647 w 578"/>
                          <a:gd name="T65" fmla="*/ 2147483647 h 196"/>
                          <a:gd name="T66" fmla="*/ 2147483647 w 578"/>
                          <a:gd name="T67" fmla="*/ 2147483647 h 196"/>
                          <a:gd name="T68" fmla="*/ 2147483647 w 578"/>
                          <a:gd name="T69" fmla="*/ 2147483647 h 196"/>
                          <a:gd name="T70" fmla="*/ 2147483647 w 578"/>
                          <a:gd name="T71" fmla="*/ 2147483647 h 196"/>
                          <a:gd name="T72" fmla="*/ 2147483647 w 578"/>
                          <a:gd name="T73" fmla="*/ 2147483647 h 196"/>
                          <a:gd name="T74" fmla="*/ 2147483647 w 578"/>
                          <a:gd name="T75" fmla="*/ 2147483647 h 196"/>
                          <a:gd name="T76" fmla="*/ 2147483647 w 578"/>
                          <a:gd name="T77" fmla="*/ 2147483647 h 196"/>
                          <a:gd name="T78" fmla="*/ 2147483647 w 578"/>
                          <a:gd name="T79" fmla="*/ 2147483647 h 196"/>
                          <a:gd name="T80" fmla="*/ 2147483647 w 578"/>
                          <a:gd name="T81" fmla="*/ 2147483647 h 196"/>
                          <a:gd name="T82" fmla="*/ 2147483647 w 578"/>
                          <a:gd name="T83" fmla="*/ 2147483647 h 196"/>
                          <a:gd name="T84" fmla="*/ 2147483647 w 578"/>
                          <a:gd name="T85" fmla="*/ 2147483647 h 196"/>
                          <a:gd name="T86" fmla="*/ 2147483647 w 578"/>
                          <a:gd name="T87" fmla="*/ 2147483647 h 196"/>
                          <a:gd name="T88" fmla="*/ 2147483647 w 578"/>
                          <a:gd name="T89" fmla="*/ 2147483647 h 196"/>
                          <a:gd name="T90" fmla="*/ 2147483647 w 578"/>
                          <a:gd name="T91" fmla="*/ 2147483647 h 196"/>
                          <a:gd name="T92" fmla="*/ 0 w 578"/>
                          <a:gd name="T93" fmla="*/ 2147483647 h 196"/>
                          <a:gd name="T94" fmla="*/ 2147483647 w 578"/>
                          <a:gd name="T95" fmla="*/ 2147483647 h 196"/>
                          <a:gd name="T96" fmla="*/ 2147483647 w 578"/>
                          <a:gd name="T97" fmla="*/ 2147483647 h 196"/>
                          <a:gd name="T98" fmla="*/ 2147483647 w 578"/>
                          <a:gd name="T99" fmla="*/ 2147483647 h 196"/>
                          <a:gd name="T100" fmla="*/ 2147483647 w 578"/>
                          <a:gd name="T101" fmla="*/ 2147483647 h 196"/>
                          <a:gd name="T102" fmla="*/ 2147483647 w 578"/>
                          <a:gd name="T103" fmla="*/ 2147483647 h 196"/>
                          <a:gd name="T104" fmla="*/ 2147483647 w 578"/>
                          <a:gd name="T105" fmla="*/ 2147483647 h 196"/>
                          <a:gd name="T106" fmla="*/ 2147483647 w 578"/>
                          <a:gd name="T107" fmla="*/ 2147483647 h 196"/>
                          <a:gd name="T108" fmla="*/ 2147483647 w 578"/>
                          <a:gd name="T109" fmla="*/ 2147483647 h 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8"/>
                          <a:gd name="T166" fmla="*/ 0 h 196"/>
                          <a:gd name="T167" fmla="*/ 578 w 578"/>
                          <a:gd name="T168" fmla="*/ 196 h 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8" h="196">
                            <a:moveTo>
                              <a:pt x="80" y="13"/>
                            </a:moveTo>
                            <a:lnTo>
                              <a:pt x="85" y="13"/>
                            </a:lnTo>
                            <a:lnTo>
                              <a:pt x="94" y="13"/>
                            </a:lnTo>
                            <a:lnTo>
                              <a:pt x="98" y="13"/>
                            </a:lnTo>
                            <a:lnTo>
                              <a:pt x="103" y="13"/>
                            </a:lnTo>
                            <a:lnTo>
                              <a:pt x="107" y="13"/>
                            </a:lnTo>
                            <a:lnTo>
                              <a:pt x="107" y="9"/>
                            </a:lnTo>
                            <a:lnTo>
                              <a:pt x="112" y="9"/>
                            </a:lnTo>
                            <a:lnTo>
                              <a:pt x="116" y="9"/>
                            </a:lnTo>
                            <a:lnTo>
                              <a:pt x="116" y="5"/>
                            </a:lnTo>
                            <a:lnTo>
                              <a:pt x="121" y="5"/>
                            </a:lnTo>
                            <a:lnTo>
                              <a:pt x="125" y="5"/>
                            </a:lnTo>
                            <a:lnTo>
                              <a:pt x="130" y="5"/>
                            </a:lnTo>
                            <a:lnTo>
                              <a:pt x="134" y="5"/>
                            </a:lnTo>
                            <a:lnTo>
                              <a:pt x="139" y="9"/>
                            </a:lnTo>
                            <a:lnTo>
                              <a:pt x="143" y="9"/>
                            </a:lnTo>
                            <a:lnTo>
                              <a:pt x="148" y="9"/>
                            </a:lnTo>
                            <a:lnTo>
                              <a:pt x="152" y="5"/>
                            </a:lnTo>
                            <a:lnTo>
                              <a:pt x="152" y="9"/>
                            </a:lnTo>
                            <a:lnTo>
                              <a:pt x="157" y="9"/>
                            </a:lnTo>
                            <a:lnTo>
                              <a:pt x="161" y="13"/>
                            </a:lnTo>
                            <a:lnTo>
                              <a:pt x="161" y="9"/>
                            </a:lnTo>
                            <a:lnTo>
                              <a:pt x="170" y="9"/>
                            </a:lnTo>
                            <a:lnTo>
                              <a:pt x="175" y="9"/>
                            </a:lnTo>
                            <a:lnTo>
                              <a:pt x="183" y="9"/>
                            </a:lnTo>
                            <a:lnTo>
                              <a:pt x="188" y="9"/>
                            </a:lnTo>
                            <a:lnTo>
                              <a:pt x="192" y="9"/>
                            </a:lnTo>
                            <a:lnTo>
                              <a:pt x="197" y="9"/>
                            </a:lnTo>
                            <a:lnTo>
                              <a:pt x="197" y="13"/>
                            </a:lnTo>
                            <a:lnTo>
                              <a:pt x="201" y="13"/>
                            </a:lnTo>
                            <a:lnTo>
                              <a:pt x="206" y="13"/>
                            </a:lnTo>
                            <a:lnTo>
                              <a:pt x="210" y="13"/>
                            </a:lnTo>
                            <a:lnTo>
                              <a:pt x="215" y="13"/>
                            </a:lnTo>
                            <a:lnTo>
                              <a:pt x="219" y="13"/>
                            </a:lnTo>
                            <a:lnTo>
                              <a:pt x="228" y="9"/>
                            </a:lnTo>
                            <a:lnTo>
                              <a:pt x="233" y="9"/>
                            </a:lnTo>
                            <a:lnTo>
                              <a:pt x="233" y="13"/>
                            </a:lnTo>
                            <a:lnTo>
                              <a:pt x="237" y="13"/>
                            </a:lnTo>
                            <a:lnTo>
                              <a:pt x="242" y="13"/>
                            </a:lnTo>
                            <a:lnTo>
                              <a:pt x="246" y="18"/>
                            </a:lnTo>
                            <a:lnTo>
                              <a:pt x="251" y="18"/>
                            </a:lnTo>
                            <a:lnTo>
                              <a:pt x="255" y="18"/>
                            </a:lnTo>
                            <a:lnTo>
                              <a:pt x="260" y="18"/>
                            </a:lnTo>
                            <a:lnTo>
                              <a:pt x="264" y="22"/>
                            </a:lnTo>
                            <a:lnTo>
                              <a:pt x="269" y="22"/>
                            </a:lnTo>
                            <a:lnTo>
                              <a:pt x="273" y="22"/>
                            </a:lnTo>
                            <a:lnTo>
                              <a:pt x="278" y="22"/>
                            </a:lnTo>
                            <a:lnTo>
                              <a:pt x="278" y="18"/>
                            </a:lnTo>
                            <a:lnTo>
                              <a:pt x="282" y="13"/>
                            </a:lnTo>
                            <a:lnTo>
                              <a:pt x="287" y="13"/>
                            </a:lnTo>
                            <a:lnTo>
                              <a:pt x="287" y="9"/>
                            </a:lnTo>
                            <a:lnTo>
                              <a:pt x="291" y="9"/>
                            </a:lnTo>
                            <a:lnTo>
                              <a:pt x="305" y="5"/>
                            </a:lnTo>
                            <a:lnTo>
                              <a:pt x="309" y="0"/>
                            </a:lnTo>
                            <a:lnTo>
                              <a:pt x="313" y="0"/>
                            </a:lnTo>
                            <a:lnTo>
                              <a:pt x="322" y="0"/>
                            </a:lnTo>
                            <a:lnTo>
                              <a:pt x="327" y="0"/>
                            </a:lnTo>
                            <a:lnTo>
                              <a:pt x="331" y="0"/>
                            </a:lnTo>
                            <a:lnTo>
                              <a:pt x="336" y="0"/>
                            </a:lnTo>
                            <a:lnTo>
                              <a:pt x="340" y="0"/>
                            </a:lnTo>
                            <a:lnTo>
                              <a:pt x="340" y="5"/>
                            </a:lnTo>
                            <a:lnTo>
                              <a:pt x="345" y="5"/>
                            </a:lnTo>
                            <a:lnTo>
                              <a:pt x="349" y="5"/>
                            </a:lnTo>
                            <a:lnTo>
                              <a:pt x="354" y="5"/>
                            </a:lnTo>
                            <a:lnTo>
                              <a:pt x="358" y="5"/>
                            </a:lnTo>
                            <a:lnTo>
                              <a:pt x="363" y="5"/>
                            </a:lnTo>
                            <a:lnTo>
                              <a:pt x="363" y="9"/>
                            </a:lnTo>
                            <a:lnTo>
                              <a:pt x="367" y="9"/>
                            </a:lnTo>
                            <a:lnTo>
                              <a:pt x="372" y="13"/>
                            </a:lnTo>
                            <a:lnTo>
                              <a:pt x="376" y="13"/>
                            </a:lnTo>
                            <a:lnTo>
                              <a:pt x="381" y="13"/>
                            </a:lnTo>
                            <a:lnTo>
                              <a:pt x="385" y="13"/>
                            </a:lnTo>
                            <a:lnTo>
                              <a:pt x="390" y="13"/>
                            </a:lnTo>
                            <a:lnTo>
                              <a:pt x="390" y="18"/>
                            </a:lnTo>
                            <a:lnTo>
                              <a:pt x="394" y="18"/>
                            </a:lnTo>
                            <a:lnTo>
                              <a:pt x="394" y="22"/>
                            </a:lnTo>
                            <a:lnTo>
                              <a:pt x="399" y="22"/>
                            </a:lnTo>
                            <a:lnTo>
                              <a:pt x="403" y="26"/>
                            </a:lnTo>
                            <a:lnTo>
                              <a:pt x="408" y="26"/>
                            </a:lnTo>
                            <a:lnTo>
                              <a:pt x="412" y="26"/>
                            </a:lnTo>
                            <a:lnTo>
                              <a:pt x="417" y="26"/>
                            </a:lnTo>
                            <a:lnTo>
                              <a:pt x="417" y="22"/>
                            </a:lnTo>
                            <a:lnTo>
                              <a:pt x="421" y="22"/>
                            </a:lnTo>
                            <a:lnTo>
                              <a:pt x="426" y="22"/>
                            </a:lnTo>
                            <a:lnTo>
                              <a:pt x="430" y="22"/>
                            </a:lnTo>
                            <a:lnTo>
                              <a:pt x="435" y="22"/>
                            </a:lnTo>
                            <a:lnTo>
                              <a:pt x="439" y="22"/>
                            </a:lnTo>
                            <a:lnTo>
                              <a:pt x="443" y="18"/>
                            </a:lnTo>
                            <a:lnTo>
                              <a:pt x="506" y="91"/>
                            </a:lnTo>
                            <a:lnTo>
                              <a:pt x="578" y="183"/>
                            </a:lnTo>
                            <a:lnTo>
                              <a:pt x="573" y="187"/>
                            </a:lnTo>
                            <a:lnTo>
                              <a:pt x="569" y="187"/>
                            </a:lnTo>
                            <a:lnTo>
                              <a:pt x="565" y="191"/>
                            </a:lnTo>
                            <a:lnTo>
                              <a:pt x="560" y="191"/>
                            </a:lnTo>
                            <a:lnTo>
                              <a:pt x="556" y="191"/>
                            </a:lnTo>
                            <a:lnTo>
                              <a:pt x="551" y="196"/>
                            </a:lnTo>
                            <a:lnTo>
                              <a:pt x="547" y="196"/>
                            </a:lnTo>
                            <a:lnTo>
                              <a:pt x="542" y="196"/>
                            </a:lnTo>
                            <a:lnTo>
                              <a:pt x="533" y="196"/>
                            </a:lnTo>
                            <a:lnTo>
                              <a:pt x="529" y="196"/>
                            </a:lnTo>
                            <a:lnTo>
                              <a:pt x="524" y="191"/>
                            </a:lnTo>
                            <a:lnTo>
                              <a:pt x="520" y="191"/>
                            </a:lnTo>
                            <a:lnTo>
                              <a:pt x="515" y="191"/>
                            </a:lnTo>
                            <a:lnTo>
                              <a:pt x="511" y="191"/>
                            </a:lnTo>
                            <a:lnTo>
                              <a:pt x="506" y="191"/>
                            </a:lnTo>
                            <a:lnTo>
                              <a:pt x="502" y="187"/>
                            </a:lnTo>
                            <a:lnTo>
                              <a:pt x="497" y="187"/>
                            </a:lnTo>
                            <a:lnTo>
                              <a:pt x="493" y="187"/>
                            </a:lnTo>
                            <a:lnTo>
                              <a:pt x="488" y="183"/>
                            </a:lnTo>
                            <a:lnTo>
                              <a:pt x="484" y="178"/>
                            </a:lnTo>
                            <a:lnTo>
                              <a:pt x="479" y="178"/>
                            </a:lnTo>
                            <a:lnTo>
                              <a:pt x="475" y="178"/>
                            </a:lnTo>
                            <a:lnTo>
                              <a:pt x="475" y="174"/>
                            </a:lnTo>
                            <a:lnTo>
                              <a:pt x="470" y="174"/>
                            </a:lnTo>
                            <a:lnTo>
                              <a:pt x="466" y="174"/>
                            </a:lnTo>
                            <a:lnTo>
                              <a:pt x="461" y="170"/>
                            </a:lnTo>
                            <a:lnTo>
                              <a:pt x="461" y="165"/>
                            </a:lnTo>
                            <a:lnTo>
                              <a:pt x="457" y="161"/>
                            </a:lnTo>
                            <a:lnTo>
                              <a:pt x="452" y="161"/>
                            </a:lnTo>
                            <a:lnTo>
                              <a:pt x="448" y="157"/>
                            </a:lnTo>
                            <a:lnTo>
                              <a:pt x="448" y="152"/>
                            </a:lnTo>
                            <a:lnTo>
                              <a:pt x="443" y="152"/>
                            </a:lnTo>
                            <a:lnTo>
                              <a:pt x="439" y="148"/>
                            </a:lnTo>
                            <a:lnTo>
                              <a:pt x="435" y="148"/>
                            </a:lnTo>
                            <a:lnTo>
                              <a:pt x="430" y="148"/>
                            </a:lnTo>
                            <a:lnTo>
                              <a:pt x="426" y="148"/>
                            </a:lnTo>
                            <a:lnTo>
                              <a:pt x="421" y="148"/>
                            </a:lnTo>
                            <a:lnTo>
                              <a:pt x="417" y="148"/>
                            </a:lnTo>
                            <a:lnTo>
                              <a:pt x="412" y="148"/>
                            </a:lnTo>
                            <a:lnTo>
                              <a:pt x="408" y="148"/>
                            </a:lnTo>
                            <a:lnTo>
                              <a:pt x="403" y="148"/>
                            </a:lnTo>
                            <a:lnTo>
                              <a:pt x="399" y="148"/>
                            </a:lnTo>
                            <a:lnTo>
                              <a:pt x="394" y="148"/>
                            </a:lnTo>
                            <a:lnTo>
                              <a:pt x="390" y="148"/>
                            </a:lnTo>
                            <a:lnTo>
                              <a:pt x="385" y="152"/>
                            </a:lnTo>
                            <a:lnTo>
                              <a:pt x="381" y="152"/>
                            </a:lnTo>
                            <a:lnTo>
                              <a:pt x="376" y="157"/>
                            </a:lnTo>
                            <a:lnTo>
                              <a:pt x="372" y="157"/>
                            </a:lnTo>
                            <a:lnTo>
                              <a:pt x="367" y="157"/>
                            </a:lnTo>
                            <a:lnTo>
                              <a:pt x="363" y="157"/>
                            </a:lnTo>
                            <a:lnTo>
                              <a:pt x="358" y="157"/>
                            </a:lnTo>
                            <a:lnTo>
                              <a:pt x="354" y="157"/>
                            </a:lnTo>
                            <a:lnTo>
                              <a:pt x="349" y="157"/>
                            </a:lnTo>
                            <a:lnTo>
                              <a:pt x="345" y="157"/>
                            </a:lnTo>
                            <a:lnTo>
                              <a:pt x="340" y="157"/>
                            </a:lnTo>
                            <a:lnTo>
                              <a:pt x="340" y="161"/>
                            </a:lnTo>
                            <a:lnTo>
                              <a:pt x="336" y="161"/>
                            </a:lnTo>
                            <a:lnTo>
                              <a:pt x="331" y="161"/>
                            </a:lnTo>
                            <a:lnTo>
                              <a:pt x="327" y="161"/>
                            </a:lnTo>
                            <a:lnTo>
                              <a:pt x="322" y="161"/>
                            </a:lnTo>
                            <a:lnTo>
                              <a:pt x="318" y="161"/>
                            </a:lnTo>
                            <a:lnTo>
                              <a:pt x="313" y="161"/>
                            </a:lnTo>
                            <a:lnTo>
                              <a:pt x="313" y="157"/>
                            </a:lnTo>
                            <a:lnTo>
                              <a:pt x="309" y="157"/>
                            </a:lnTo>
                            <a:lnTo>
                              <a:pt x="305" y="157"/>
                            </a:lnTo>
                            <a:lnTo>
                              <a:pt x="300" y="157"/>
                            </a:lnTo>
                            <a:lnTo>
                              <a:pt x="296" y="157"/>
                            </a:lnTo>
                            <a:lnTo>
                              <a:pt x="291" y="157"/>
                            </a:lnTo>
                            <a:lnTo>
                              <a:pt x="287" y="157"/>
                            </a:lnTo>
                            <a:lnTo>
                              <a:pt x="282" y="157"/>
                            </a:lnTo>
                            <a:lnTo>
                              <a:pt x="278" y="157"/>
                            </a:lnTo>
                            <a:lnTo>
                              <a:pt x="278" y="152"/>
                            </a:lnTo>
                            <a:lnTo>
                              <a:pt x="273" y="152"/>
                            </a:lnTo>
                            <a:lnTo>
                              <a:pt x="269" y="152"/>
                            </a:lnTo>
                            <a:lnTo>
                              <a:pt x="264" y="152"/>
                            </a:lnTo>
                            <a:lnTo>
                              <a:pt x="260" y="152"/>
                            </a:lnTo>
                            <a:lnTo>
                              <a:pt x="255" y="152"/>
                            </a:lnTo>
                            <a:lnTo>
                              <a:pt x="251" y="152"/>
                            </a:lnTo>
                            <a:lnTo>
                              <a:pt x="246" y="152"/>
                            </a:lnTo>
                            <a:lnTo>
                              <a:pt x="242" y="152"/>
                            </a:lnTo>
                            <a:lnTo>
                              <a:pt x="242" y="148"/>
                            </a:lnTo>
                            <a:lnTo>
                              <a:pt x="237" y="148"/>
                            </a:lnTo>
                            <a:lnTo>
                              <a:pt x="233" y="148"/>
                            </a:lnTo>
                            <a:lnTo>
                              <a:pt x="228" y="152"/>
                            </a:lnTo>
                            <a:lnTo>
                              <a:pt x="224" y="152"/>
                            </a:lnTo>
                            <a:lnTo>
                              <a:pt x="219" y="152"/>
                            </a:lnTo>
                            <a:lnTo>
                              <a:pt x="215" y="157"/>
                            </a:lnTo>
                            <a:lnTo>
                              <a:pt x="210" y="157"/>
                            </a:lnTo>
                            <a:lnTo>
                              <a:pt x="206" y="157"/>
                            </a:lnTo>
                            <a:lnTo>
                              <a:pt x="201" y="157"/>
                            </a:lnTo>
                            <a:lnTo>
                              <a:pt x="197" y="161"/>
                            </a:lnTo>
                            <a:lnTo>
                              <a:pt x="192" y="161"/>
                            </a:lnTo>
                            <a:lnTo>
                              <a:pt x="188" y="161"/>
                            </a:lnTo>
                            <a:lnTo>
                              <a:pt x="183" y="161"/>
                            </a:lnTo>
                            <a:lnTo>
                              <a:pt x="179" y="165"/>
                            </a:lnTo>
                            <a:lnTo>
                              <a:pt x="175" y="165"/>
                            </a:lnTo>
                            <a:lnTo>
                              <a:pt x="170" y="165"/>
                            </a:lnTo>
                            <a:lnTo>
                              <a:pt x="166" y="165"/>
                            </a:lnTo>
                            <a:lnTo>
                              <a:pt x="161" y="161"/>
                            </a:lnTo>
                            <a:lnTo>
                              <a:pt x="157" y="161"/>
                            </a:lnTo>
                            <a:lnTo>
                              <a:pt x="152" y="161"/>
                            </a:lnTo>
                            <a:lnTo>
                              <a:pt x="148" y="157"/>
                            </a:lnTo>
                            <a:lnTo>
                              <a:pt x="143" y="157"/>
                            </a:lnTo>
                            <a:lnTo>
                              <a:pt x="134" y="157"/>
                            </a:lnTo>
                            <a:lnTo>
                              <a:pt x="130" y="157"/>
                            </a:lnTo>
                            <a:lnTo>
                              <a:pt x="130" y="161"/>
                            </a:lnTo>
                            <a:lnTo>
                              <a:pt x="125" y="161"/>
                            </a:lnTo>
                            <a:lnTo>
                              <a:pt x="125" y="165"/>
                            </a:lnTo>
                            <a:lnTo>
                              <a:pt x="121" y="165"/>
                            </a:lnTo>
                            <a:lnTo>
                              <a:pt x="116" y="165"/>
                            </a:lnTo>
                            <a:lnTo>
                              <a:pt x="112" y="170"/>
                            </a:lnTo>
                            <a:lnTo>
                              <a:pt x="107" y="170"/>
                            </a:lnTo>
                            <a:lnTo>
                              <a:pt x="103" y="170"/>
                            </a:lnTo>
                            <a:lnTo>
                              <a:pt x="98" y="170"/>
                            </a:lnTo>
                            <a:lnTo>
                              <a:pt x="94" y="170"/>
                            </a:lnTo>
                            <a:lnTo>
                              <a:pt x="89" y="170"/>
                            </a:lnTo>
                            <a:lnTo>
                              <a:pt x="89" y="174"/>
                            </a:lnTo>
                            <a:lnTo>
                              <a:pt x="85" y="174"/>
                            </a:lnTo>
                            <a:lnTo>
                              <a:pt x="80" y="174"/>
                            </a:lnTo>
                            <a:lnTo>
                              <a:pt x="80" y="178"/>
                            </a:lnTo>
                            <a:lnTo>
                              <a:pt x="76" y="178"/>
                            </a:lnTo>
                            <a:lnTo>
                              <a:pt x="71" y="178"/>
                            </a:lnTo>
                            <a:lnTo>
                              <a:pt x="71" y="183"/>
                            </a:lnTo>
                            <a:lnTo>
                              <a:pt x="67" y="183"/>
                            </a:lnTo>
                            <a:lnTo>
                              <a:pt x="62" y="187"/>
                            </a:lnTo>
                            <a:lnTo>
                              <a:pt x="58" y="187"/>
                            </a:lnTo>
                            <a:lnTo>
                              <a:pt x="53" y="187"/>
                            </a:lnTo>
                            <a:lnTo>
                              <a:pt x="49" y="187"/>
                            </a:lnTo>
                            <a:lnTo>
                              <a:pt x="45" y="187"/>
                            </a:lnTo>
                            <a:lnTo>
                              <a:pt x="40" y="187"/>
                            </a:lnTo>
                            <a:lnTo>
                              <a:pt x="40" y="183"/>
                            </a:lnTo>
                            <a:lnTo>
                              <a:pt x="36" y="183"/>
                            </a:lnTo>
                            <a:lnTo>
                              <a:pt x="31" y="178"/>
                            </a:lnTo>
                            <a:lnTo>
                              <a:pt x="27" y="174"/>
                            </a:lnTo>
                            <a:lnTo>
                              <a:pt x="27" y="170"/>
                            </a:lnTo>
                            <a:lnTo>
                              <a:pt x="22" y="170"/>
                            </a:lnTo>
                            <a:lnTo>
                              <a:pt x="22" y="165"/>
                            </a:lnTo>
                            <a:lnTo>
                              <a:pt x="18" y="165"/>
                            </a:lnTo>
                            <a:lnTo>
                              <a:pt x="18" y="161"/>
                            </a:lnTo>
                            <a:lnTo>
                              <a:pt x="13" y="161"/>
                            </a:lnTo>
                            <a:lnTo>
                              <a:pt x="9" y="161"/>
                            </a:lnTo>
                            <a:lnTo>
                              <a:pt x="4" y="157"/>
                            </a:lnTo>
                            <a:lnTo>
                              <a:pt x="4" y="152"/>
                            </a:lnTo>
                            <a:lnTo>
                              <a:pt x="0" y="152"/>
                            </a:lnTo>
                            <a:lnTo>
                              <a:pt x="0" y="148"/>
                            </a:lnTo>
                            <a:lnTo>
                              <a:pt x="0" y="144"/>
                            </a:lnTo>
                            <a:lnTo>
                              <a:pt x="4" y="144"/>
                            </a:lnTo>
                            <a:lnTo>
                              <a:pt x="4" y="139"/>
                            </a:lnTo>
                            <a:lnTo>
                              <a:pt x="9" y="139"/>
                            </a:lnTo>
                            <a:lnTo>
                              <a:pt x="9" y="135"/>
                            </a:lnTo>
                            <a:lnTo>
                              <a:pt x="13" y="135"/>
                            </a:lnTo>
                            <a:lnTo>
                              <a:pt x="13" y="131"/>
                            </a:lnTo>
                            <a:lnTo>
                              <a:pt x="18" y="131"/>
                            </a:lnTo>
                            <a:lnTo>
                              <a:pt x="18" y="126"/>
                            </a:lnTo>
                            <a:lnTo>
                              <a:pt x="22" y="122"/>
                            </a:lnTo>
                            <a:lnTo>
                              <a:pt x="22" y="117"/>
                            </a:lnTo>
                            <a:lnTo>
                              <a:pt x="27" y="113"/>
                            </a:lnTo>
                            <a:lnTo>
                              <a:pt x="31" y="113"/>
                            </a:lnTo>
                            <a:lnTo>
                              <a:pt x="36" y="113"/>
                            </a:lnTo>
                            <a:lnTo>
                              <a:pt x="40" y="109"/>
                            </a:lnTo>
                            <a:lnTo>
                              <a:pt x="40" y="113"/>
                            </a:lnTo>
                            <a:lnTo>
                              <a:pt x="45" y="109"/>
                            </a:lnTo>
                            <a:lnTo>
                              <a:pt x="49" y="104"/>
                            </a:lnTo>
                            <a:lnTo>
                              <a:pt x="49" y="100"/>
                            </a:lnTo>
                            <a:lnTo>
                              <a:pt x="49" y="96"/>
                            </a:lnTo>
                            <a:lnTo>
                              <a:pt x="49" y="91"/>
                            </a:lnTo>
                            <a:lnTo>
                              <a:pt x="49" y="87"/>
                            </a:lnTo>
                            <a:lnTo>
                              <a:pt x="53" y="87"/>
                            </a:lnTo>
                            <a:lnTo>
                              <a:pt x="53" y="83"/>
                            </a:lnTo>
                            <a:lnTo>
                              <a:pt x="53" y="78"/>
                            </a:lnTo>
                            <a:lnTo>
                              <a:pt x="58" y="74"/>
                            </a:lnTo>
                            <a:lnTo>
                              <a:pt x="58" y="70"/>
                            </a:lnTo>
                            <a:lnTo>
                              <a:pt x="62" y="70"/>
                            </a:lnTo>
                            <a:lnTo>
                              <a:pt x="62" y="65"/>
                            </a:lnTo>
                            <a:lnTo>
                              <a:pt x="62" y="61"/>
                            </a:lnTo>
                            <a:lnTo>
                              <a:pt x="67" y="61"/>
                            </a:lnTo>
                            <a:lnTo>
                              <a:pt x="71" y="57"/>
                            </a:lnTo>
                            <a:lnTo>
                              <a:pt x="71" y="52"/>
                            </a:lnTo>
                            <a:lnTo>
                              <a:pt x="71" y="48"/>
                            </a:lnTo>
                            <a:lnTo>
                              <a:pt x="71" y="44"/>
                            </a:lnTo>
                            <a:lnTo>
                              <a:pt x="71" y="39"/>
                            </a:lnTo>
                            <a:lnTo>
                              <a:pt x="71" y="35"/>
                            </a:lnTo>
                            <a:lnTo>
                              <a:pt x="76" y="35"/>
                            </a:lnTo>
                            <a:lnTo>
                              <a:pt x="76" y="31"/>
                            </a:lnTo>
                            <a:lnTo>
                              <a:pt x="76" y="26"/>
                            </a:lnTo>
                            <a:lnTo>
                              <a:pt x="80" y="26"/>
                            </a:lnTo>
                            <a:lnTo>
                              <a:pt x="80" y="22"/>
                            </a:lnTo>
                            <a:lnTo>
                              <a:pt x="80" y="13"/>
                            </a:lnTo>
                            <a:close/>
                          </a:path>
                        </a:pathLst>
                      </a:custGeom>
                      <a:solidFill>
                        <a:schemeClr val="accent1">
                          <a:lumMod val="20000"/>
                          <a:lumOff val="8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MS Mincho"/>
                          <a:cs typeface="Times New Roman"/>
                        </a:endParaRPr>
                      </a:p>
                    </p:txBody>
                  </p:sp>
                  <p:sp>
                    <p:nvSpPr>
                      <p:cNvPr id="43" name="Freeform 104"/>
                      <p:cNvSpPr>
                        <a:spLocks/>
                      </p:cNvSpPr>
                      <p:nvPr/>
                    </p:nvSpPr>
                    <p:spPr bwMode="auto">
                      <a:xfrm>
                        <a:off x="4451403" y="2003425"/>
                        <a:ext cx="1184275" cy="655637"/>
                      </a:xfrm>
                      <a:custGeom>
                        <a:avLst/>
                        <a:gdLst>
                          <a:gd name="T0" fmla="*/ 2147483647 w 641"/>
                          <a:gd name="T1" fmla="*/ 2147483647 h 382"/>
                          <a:gd name="T2" fmla="*/ 2147483647 w 641"/>
                          <a:gd name="T3" fmla="*/ 2147483647 h 382"/>
                          <a:gd name="T4" fmla="*/ 2147483647 w 641"/>
                          <a:gd name="T5" fmla="*/ 2147483647 h 382"/>
                          <a:gd name="T6" fmla="*/ 2147483647 w 641"/>
                          <a:gd name="T7" fmla="*/ 2147483647 h 382"/>
                          <a:gd name="T8" fmla="*/ 2147483647 w 641"/>
                          <a:gd name="T9" fmla="*/ 2147483647 h 382"/>
                          <a:gd name="T10" fmla="*/ 2147483647 w 641"/>
                          <a:gd name="T11" fmla="*/ 2147483647 h 382"/>
                          <a:gd name="T12" fmla="*/ 2147483647 w 641"/>
                          <a:gd name="T13" fmla="*/ 2147483647 h 382"/>
                          <a:gd name="T14" fmla="*/ 2147483647 w 641"/>
                          <a:gd name="T15" fmla="*/ 2147483647 h 382"/>
                          <a:gd name="T16" fmla="*/ 2147483647 w 641"/>
                          <a:gd name="T17" fmla="*/ 2147483647 h 382"/>
                          <a:gd name="T18" fmla="*/ 2147483647 w 641"/>
                          <a:gd name="T19" fmla="*/ 2147483647 h 382"/>
                          <a:gd name="T20" fmla="*/ 2147483647 w 641"/>
                          <a:gd name="T21" fmla="*/ 2147483647 h 382"/>
                          <a:gd name="T22" fmla="*/ 2147483647 w 641"/>
                          <a:gd name="T23" fmla="*/ 2147483647 h 382"/>
                          <a:gd name="T24" fmla="*/ 2147483647 w 641"/>
                          <a:gd name="T25" fmla="*/ 2147483647 h 382"/>
                          <a:gd name="T26" fmla="*/ 2147483647 w 641"/>
                          <a:gd name="T27" fmla="*/ 2147483647 h 382"/>
                          <a:gd name="T28" fmla="*/ 2147483647 w 641"/>
                          <a:gd name="T29" fmla="*/ 2147483647 h 382"/>
                          <a:gd name="T30" fmla="*/ 2147483647 w 641"/>
                          <a:gd name="T31" fmla="*/ 2147483647 h 382"/>
                          <a:gd name="T32" fmla="*/ 2147483647 w 641"/>
                          <a:gd name="T33" fmla="*/ 2147483647 h 382"/>
                          <a:gd name="T34" fmla="*/ 2147483647 w 641"/>
                          <a:gd name="T35" fmla="*/ 2147483647 h 382"/>
                          <a:gd name="T36" fmla="*/ 2147483647 w 641"/>
                          <a:gd name="T37" fmla="*/ 2147483647 h 382"/>
                          <a:gd name="T38" fmla="*/ 2147483647 w 641"/>
                          <a:gd name="T39" fmla="*/ 2147483647 h 382"/>
                          <a:gd name="T40" fmla="*/ 2147483647 w 641"/>
                          <a:gd name="T41" fmla="*/ 2147483647 h 382"/>
                          <a:gd name="T42" fmla="*/ 2147483647 w 641"/>
                          <a:gd name="T43" fmla="*/ 2147483647 h 382"/>
                          <a:gd name="T44" fmla="*/ 2147483647 w 641"/>
                          <a:gd name="T45" fmla="*/ 2147483647 h 382"/>
                          <a:gd name="T46" fmla="*/ 2147483647 w 641"/>
                          <a:gd name="T47" fmla="*/ 2147483647 h 382"/>
                          <a:gd name="T48" fmla="*/ 2147483647 w 641"/>
                          <a:gd name="T49" fmla="*/ 2147483647 h 382"/>
                          <a:gd name="T50" fmla="*/ 2147483647 w 641"/>
                          <a:gd name="T51" fmla="*/ 2147483647 h 382"/>
                          <a:gd name="T52" fmla="*/ 2147483647 w 641"/>
                          <a:gd name="T53" fmla="*/ 2147483647 h 382"/>
                          <a:gd name="T54" fmla="*/ 2147483647 w 641"/>
                          <a:gd name="T55" fmla="*/ 2147483647 h 382"/>
                          <a:gd name="T56" fmla="*/ 2147483647 w 641"/>
                          <a:gd name="T57" fmla="*/ 2147483647 h 382"/>
                          <a:gd name="T58" fmla="*/ 2147483647 w 641"/>
                          <a:gd name="T59" fmla="*/ 0 h 382"/>
                          <a:gd name="T60" fmla="*/ 2147483647 w 641"/>
                          <a:gd name="T61" fmla="*/ 0 h 382"/>
                          <a:gd name="T62" fmla="*/ 2147483647 w 641"/>
                          <a:gd name="T63" fmla="*/ 2147483647 h 382"/>
                          <a:gd name="T64" fmla="*/ 2147483647 w 641"/>
                          <a:gd name="T65" fmla="*/ 2147483647 h 382"/>
                          <a:gd name="T66" fmla="*/ 2147483647 w 641"/>
                          <a:gd name="T67" fmla="*/ 2147483647 h 382"/>
                          <a:gd name="T68" fmla="*/ 2147483647 w 641"/>
                          <a:gd name="T69" fmla="*/ 2147483647 h 382"/>
                          <a:gd name="T70" fmla="*/ 2147483647 w 641"/>
                          <a:gd name="T71" fmla="*/ 2147483647 h 382"/>
                          <a:gd name="T72" fmla="*/ 2147483647 w 641"/>
                          <a:gd name="T73" fmla="*/ 2147483647 h 382"/>
                          <a:gd name="T74" fmla="*/ 2147483647 w 641"/>
                          <a:gd name="T75" fmla="*/ 2147483647 h 382"/>
                          <a:gd name="T76" fmla="*/ 2147483647 w 641"/>
                          <a:gd name="T77" fmla="*/ 2147483647 h 382"/>
                          <a:gd name="T78" fmla="*/ 2147483647 w 641"/>
                          <a:gd name="T79" fmla="*/ 2147483647 h 382"/>
                          <a:gd name="T80" fmla="*/ 2147483647 w 641"/>
                          <a:gd name="T81" fmla="*/ 2147483647 h 382"/>
                          <a:gd name="T82" fmla="*/ 2147483647 w 641"/>
                          <a:gd name="T83" fmla="*/ 2147483647 h 382"/>
                          <a:gd name="T84" fmla="*/ 2147483647 w 641"/>
                          <a:gd name="T85" fmla="*/ 2147483647 h 382"/>
                          <a:gd name="T86" fmla="*/ 2147483647 w 641"/>
                          <a:gd name="T87" fmla="*/ 2147483647 h 382"/>
                          <a:gd name="T88" fmla="*/ 2147483647 w 641"/>
                          <a:gd name="T89" fmla="*/ 2147483647 h 382"/>
                          <a:gd name="T90" fmla="*/ 2147483647 w 641"/>
                          <a:gd name="T91" fmla="*/ 2147483647 h 382"/>
                          <a:gd name="T92" fmla="*/ 2147483647 w 641"/>
                          <a:gd name="T93" fmla="*/ 2147483647 h 382"/>
                          <a:gd name="T94" fmla="*/ 2147483647 w 641"/>
                          <a:gd name="T95" fmla="*/ 2147483647 h 382"/>
                          <a:gd name="T96" fmla="*/ 2147483647 w 641"/>
                          <a:gd name="T97" fmla="*/ 2147483647 h 382"/>
                          <a:gd name="T98" fmla="*/ 2147483647 w 641"/>
                          <a:gd name="T99" fmla="*/ 2147483647 h 382"/>
                          <a:gd name="T100" fmla="*/ 2147483647 w 641"/>
                          <a:gd name="T101" fmla="*/ 2147483647 h 382"/>
                          <a:gd name="T102" fmla="*/ 2147483647 w 641"/>
                          <a:gd name="T103" fmla="*/ 2147483647 h 382"/>
                          <a:gd name="T104" fmla="*/ 2147483647 w 641"/>
                          <a:gd name="T105" fmla="*/ 2147483647 h 382"/>
                          <a:gd name="T106" fmla="*/ 2147483647 w 641"/>
                          <a:gd name="T107" fmla="*/ 2147483647 h 382"/>
                          <a:gd name="T108" fmla="*/ 2147483647 w 641"/>
                          <a:gd name="T109" fmla="*/ 2147483647 h 382"/>
                          <a:gd name="T110" fmla="*/ 2147483647 w 641"/>
                          <a:gd name="T111" fmla="*/ 2147483647 h 382"/>
                          <a:gd name="T112" fmla="*/ 2147483647 w 641"/>
                          <a:gd name="T113" fmla="*/ 2147483647 h 382"/>
                          <a:gd name="T114" fmla="*/ 2147483647 w 641"/>
                          <a:gd name="T115" fmla="*/ 2147483647 h 382"/>
                          <a:gd name="T116" fmla="*/ 2147483647 w 641"/>
                          <a:gd name="T117" fmla="*/ 2147483647 h 3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1"/>
                          <a:gd name="T178" fmla="*/ 0 h 382"/>
                          <a:gd name="T179" fmla="*/ 641 w 641"/>
                          <a:gd name="T180" fmla="*/ 382 h 3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1" h="382">
                            <a:moveTo>
                              <a:pt x="5" y="290"/>
                            </a:moveTo>
                            <a:lnTo>
                              <a:pt x="5" y="282"/>
                            </a:lnTo>
                            <a:lnTo>
                              <a:pt x="0" y="277"/>
                            </a:lnTo>
                            <a:lnTo>
                              <a:pt x="0" y="273"/>
                            </a:lnTo>
                            <a:lnTo>
                              <a:pt x="5" y="269"/>
                            </a:lnTo>
                            <a:lnTo>
                              <a:pt x="9" y="264"/>
                            </a:lnTo>
                            <a:lnTo>
                              <a:pt x="9" y="260"/>
                            </a:lnTo>
                            <a:lnTo>
                              <a:pt x="9" y="256"/>
                            </a:lnTo>
                            <a:lnTo>
                              <a:pt x="14" y="251"/>
                            </a:lnTo>
                            <a:lnTo>
                              <a:pt x="18" y="251"/>
                            </a:lnTo>
                            <a:lnTo>
                              <a:pt x="18" y="247"/>
                            </a:lnTo>
                            <a:lnTo>
                              <a:pt x="23" y="247"/>
                            </a:lnTo>
                            <a:lnTo>
                              <a:pt x="23" y="243"/>
                            </a:lnTo>
                            <a:lnTo>
                              <a:pt x="27" y="243"/>
                            </a:lnTo>
                            <a:lnTo>
                              <a:pt x="27" y="238"/>
                            </a:lnTo>
                            <a:lnTo>
                              <a:pt x="32" y="238"/>
                            </a:lnTo>
                            <a:lnTo>
                              <a:pt x="32" y="234"/>
                            </a:lnTo>
                            <a:lnTo>
                              <a:pt x="32" y="230"/>
                            </a:lnTo>
                            <a:lnTo>
                              <a:pt x="32" y="225"/>
                            </a:lnTo>
                            <a:lnTo>
                              <a:pt x="27" y="221"/>
                            </a:lnTo>
                            <a:lnTo>
                              <a:pt x="23" y="217"/>
                            </a:lnTo>
                            <a:lnTo>
                              <a:pt x="18" y="212"/>
                            </a:lnTo>
                            <a:lnTo>
                              <a:pt x="23" y="212"/>
                            </a:lnTo>
                            <a:lnTo>
                              <a:pt x="23" y="208"/>
                            </a:lnTo>
                            <a:lnTo>
                              <a:pt x="23" y="204"/>
                            </a:lnTo>
                            <a:lnTo>
                              <a:pt x="23" y="199"/>
                            </a:lnTo>
                            <a:lnTo>
                              <a:pt x="23" y="195"/>
                            </a:lnTo>
                            <a:lnTo>
                              <a:pt x="27" y="195"/>
                            </a:lnTo>
                            <a:lnTo>
                              <a:pt x="32" y="195"/>
                            </a:lnTo>
                            <a:lnTo>
                              <a:pt x="36" y="191"/>
                            </a:lnTo>
                            <a:lnTo>
                              <a:pt x="41" y="186"/>
                            </a:lnTo>
                            <a:lnTo>
                              <a:pt x="45" y="182"/>
                            </a:lnTo>
                            <a:lnTo>
                              <a:pt x="50" y="178"/>
                            </a:lnTo>
                            <a:lnTo>
                              <a:pt x="50" y="173"/>
                            </a:lnTo>
                            <a:lnTo>
                              <a:pt x="54" y="173"/>
                            </a:lnTo>
                            <a:lnTo>
                              <a:pt x="58" y="173"/>
                            </a:lnTo>
                            <a:lnTo>
                              <a:pt x="58" y="178"/>
                            </a:lnTo>
                            <a:lnTo>
                              <a:pt x="58" y="182"/>
                            </a:lnTo>
                            <a:lnTo>
                              <a:pt x="63" y="182"/>
                            </a:lnTo>
                            <a:lnTo>
                              <a:pt x="63" y="186"/>
                            </a:lnTo>
                            <a:lnTo>
                              <a:pt x="63" y="191"/>
                            </a:lnTo>
                            <a:lnTo>
                              <a:pt x="67" y="191"/>
                            </a:lnTo>
                            <a:lnTo>
                              <a:pt x="72" y="191"/>
                            </a:lnTo>
                            <a:lnTo>
                              <a:pt x="76" y="191"/>
                            </a:lnTo>
                            <a:lnTo>
                              <a:pt x="81" y="186"/>
                            </a:lnTo>
                            <a:lnTo>
                              <a:pt x="85" y="186"/>
                            </a:lnTo>
                            <a:lnTo>
                              <a:pt x="85" y="182"/>
                            </a:lnTo>
                            <a:lnTo>
                              <a:pt x="85" y="178"/>
                            </a:lnTo>
                            <a:lnTo>
                              <a:pt x="90" y="173"/>
                            </a:lnTo>
                            <a:lnTo>
                              <a:pt x="94" y="173"/>
                            </a:lnTo>
                            <a:lnTo>
                              <a:pt x="99" y="169"/>
                            </a:lnTo>
                            <a:lnTo>
                              <a:pt x="99" y="165"/>
                            </a:lnTo>
                            <a:lnTo>
                              <a:pt x="103" y="160"/>
                            </a:lnTo>
                            <a:lnTo>
                              <a:pt x="108" y="160"/>
                            </a:lnTo>
                            <a:lnTo>
                              <a:pt x="108" y="156"/>
                            </a:lnTo>
                            <a:lnTo>
                              <a:pt x="112" y="156"/>
                            </a:lnTo>
                            <a:lnTo>
                              <a:pt x="117" y="156"/>
                            </a:lnTo>
                            <a:lnTo>
                              <a:pt x="117" y="152"/>
                            </a:lnTo>
                            <a:lnTo>
                              <a:pt x="121" y="152"/>
                            </a:lnTo>
                            <a:lnTo>
                              <a:pt x="121" y="147"/>
                            </a:lnTo>
                            <a:lnTo>
                              <a:pt x="126" y="147"/>
                            </a:lnTo>
                            <a:lnTo>
                              <a:pt x="126" y="143"/>
                            </a:lnTo>
                            <a:lnTo>
                              <a:pt x="130" y="139"/>
                            </a:lnTo>
                            <a:lnTo>
                              <a:pt x="135" y="134"/>
                            </a:lnTo>
                            <a:lnTo>
                              <a:pt x="139" y="134"/>
                            </a:lnTo>
                            <a:lnTo>
                              <a:pt x="139" y="139"/>
                            </a:lnTo>
                            <a:lnTo>
                              <a:pt x="144" y="143"/>
                            </a:lnTo>
                            <a:lnTo>
                              <a:pt x="148" y="143"/>
                            </a:lnTo>
                            <a:lnTo>
                              <a:pt x="153" y="143"/>
                            </a:lnTo>
                            <a:lnTo>
                              <a:pt x="148" y="143"/>
                            </a:lnTo>
                            <a:lnTo>
                              <a:pt x="148" y="139"/>
                            </a:lnTo>
                            <a:lnTo>
                              <a:pt x="148" y="134"/>
                            </a:lnTo>
                            <a:lnTo>
                              <a:pt x="153" y="130"/>
                            </a:lnTo>
                            <a:lnTo>
                              <a:pt x="153" y="126"/>
                            </a:lnTo>
                            <a:lnTo>
                              <a:pt x="157" y="121"/>
                            </a:lnTo>
                            <a:lnTo>
                              <a:pt x="157" y="117"/>
                            </a:lnTo>
                            <a:lnTo>
                              <a:pt x="162" y="117"/>
                            </a:lnTo>
                            <a:lnTo>
                              <a:pt x="162" y="113"/>
                            </a:lnTo>
                            <a:lnTo>
                              <a:pt x="157" y="108"/>
                            </a:lnTo>
                            <a:lnTo>
                              <a:pt x="153" y="104"/>
                            </a:lnTo>
                            <a:lnTo>
                              <a:pt x="148" y="104"/>
                            </a:lnTo>
                            <a:lnTo>
                              <a:pt x="148" y="100"/>
                            </a:lnTo>
                            <a:lnTo>
                              <a:pt x="144" y="100"/>
                            </a:lnTo>
                            <a:lnTo>
                              <a:pt x="144" y="95"/>
                            </a:lnTo>
                            <a:lnTo>
                              <a:pt x="139" y="95"/>
                            </a:lnTo>
                            <a:lnTo>
                              <a:pt x="139" y="91"/>
                            </a:lnTo>
                            <a:lnTo>
                              <a:pt x="135" y="91"/>
                            </a:lnTo>
                            <a:lnTo>
                              <a:pt x="130" y="87"/>
                            </a:lnTo>
                            <a:lnTo>
                              <a:pt x="126" y="87"/>
                            </a:lnTo>
                            <a:lnTo>
                              <a:pt x="126" y="82"/>
                            </a:lnTo>
                            <a:lnTo>
                              <a:pt x="126" y="78"/>
                            </a:lnTo>
                            <a:lnTo>
                              <a:pt x="130" y="74"/>
                            </a:lnTo>
                            <a:lnTo>
                              <a:pt x="130" y="69"/>
                            </a:lnTo>
                            <a:lnTo>
                              <a:pt x="135" y="69"/>
                            </a:lnTo>
                            <a:lnTo>
                              <a:pt x="135" y="65"/>
                            </a:lnTo>
                            <a:lnTo>
                              <a:pt x="139" y="61"/>
                            </a:lnTo>
                            <a:lnTo>
                              <a:pt x="139" y="56"/>
                            </a:lnTo>
                            <a:lnTo>
                              <a:pt x="139" y="52"/>
                            </a:lnTo>
                            <a:lnTo>
                              <a:pt x="139" y="48"/>
                            </a:lnTo>
                            <a:lnTo>
                              <a:pt x="139" y="43"/>
                            </a:lnTo>
                            <a:lnTo>
                              <a:pt x="139" y="39"/>
                            </a:lnTo>
                            <a:lnTo>
                              <a:pt x="139" y="35"/>
                            </a:lnTo>
                            <a:lnTo>
                              <a:pt x="135" y="30"/>
                            </a:lnTo>
                            <a:lnTo>
                              <a:pt x="135" y="26"/>
                            </a:lnTo>
                            <a:lnTo>
                              <a:pt x="135" y="22"/>
                            </a:lnTo>
                            <a:lnTo>
                              <a:pt x="130" y="17"/>
                            </a:lnTo>
                            <a:lnTo>
                              <a:pt x="130" y="13"/>
                            </a:lnTo>
                            <a:lnTo>
                              <a:pt x="130" y="9"/>
                            </a:lnTo>
                            <a:lnTo>
                              <a:pt x="130" y="4"/>
                            </a:lnTo>
                            <a:lnTo>
                              <a:pt x="135" y="4"/>
                            </a:lnTo>
                            <a:lnTo>
                              <a:pt x="139" y="4"/>
                            </a:lnTo>
                            <a:lnTo>
                              <a:pt x="139" y="9"/>
                            </a:lnTo>
                            <a:lnTo>
                              <a:pt x="144" y="13"/>
                            </a:lnTo>
                            <a:lnTo>
                              <a:pt x="148" y="13"/>
                            </a:lnTo>
                            <a:lnTo>
                              <a:pt x="153" y="13"/>
                            </a:lnTo>
                            <a:lnTo>
                              <a:pt x="153" y="17"/>
                            </a:lnTo>
                            <a:lnTo>
                              <a:pt x="157" y="17"/>
                            </a:lnTo>
                            <a:lnTo>
                              <a:pt x="157" y="22"/>
                            </a:lnTo>
                            <a:lnTo>
                              <a:pt x="162" y="22"/>
                            </a:lnTo>
                            <a:lnTo>
                              <a:pt x="162" y="26"/>
                            </a:lnTo>
                            <a:lnTo>
                              <a:pt x="166" y="30"/>
                            </a:lnTo>
                            <a:lnTo>
                              <a:pt x="171" y="35"/>
                            </a:lnTo>
                            <a:lnTo>
                              <a:pt x="175" y="35"/>
                            </a:lnTo>
                            <a:lnTo>
                              <a:pt x="175" y="39"/>
                            </a:lnTo>
                            <a:lnTo>
                              <a:pt x="180" y="39"/>
                            </a:lnTo>
                            <a:lnTo>
                              <a:pt x="184" y="39"/>
                            </a:lnTo>
                            <a:lnTo>
                              <a:pt x="188" y="39"/>
                            </a:lnTo>
                            <a:lnTo>
                              <a:pt x="193" y="39"/>
                            </a:lnTo>
                            <a:lnTo>
                              <a:pt x="197" y="39"/>
                            </a:lnTo>
                            <a:lnTo>
                              <a:pt x="202" y="35"/>
                            </a:lnTo>
                            <a:lnTo>
                              <a:pt x="206" y="35"/>
                            </a:lnTo>
                            <a:lnTo>
                              <a:pt x="206" y="30"/>
                            </a:lnTo>
                            <a:lnTo>
                              <a:pt x="211" y="30"/>
                            </a:lnTo>
                            <a:lnTo>
                              <a:pt x="215" y="30"/>
                            </a:lnTo>
                            <a:lnTo>
                              <a:pt x="215" y="26"/>
                            </a:lnTo>
                            <a:lnTo>
                              <a:pt x="220" y="26"/>
                            </a:lnTo>
                            <a:lnTo>
                              <a:pt x="224" y="26"/>
                            </a:lnTo>
                            <a:lnTo>
                              <a:pt x="224" y="22"/>
                            </a:lnTo>
                            <a:lnTo>
                              <a:pt x="229" y="22"/>
                            </a:lnTo>
                            <a:lnTo>
                              <a:pt x="233" y="22"/>
                            </a:lnTo>
                            <a:lnTo>
                              <a:pt x="238" y="22"/>
                            </a:lnTo>
                            <a:lnTo>
                              <a:pt x="242" y="22"/>
                            </a:lnTo>
                            <a:lnTo>
                              <a:pt x="247" y="22"/>
                            </a:lnTo>
                            <a:lnTo>
                              <a:pt x="251" y="17"/>
                            </a:lnTo>
                            <a:lnTo>
                              <a:pt x="256" y="17"/>
                            </a:lnTo>
                            <a:lnTo>
                              <a:pt x="260" y="17"/>
                            </a:lnTo>
                            <a:lnTo>
                              <a:pt x="260" y="13"/>
                            </a:lnTo>
                            <a:lnTo>
                              <a:pt x="265" y="13"/>
                            </a:lnTo>
                            <a:lnTo>
                              <a:pt x="265" y="9"/>
                            </a:lnTo>
                            <a:lnTo>
                              <a:pt x="269" y="9"/>
                            </a:lnTo>
                            <a:lnTo>
                              <a:pt x="278" y="9"/>
                            </a:lnTo>
                            <a:lnTo>
                              <a:pt x="283" y="9"/>
                            </a:lnTo>
                            <a:lnTo>
                              <a:pt x="287" y="13"/>
                            </a:lnTo>
                            <a:lnTo>
                              <a:pt x="292" y="13"/>
                            </a:lnTo>
                            <a:lnTo>
                              <a:pt x="296" y="13"/>
                            </a:lnTo>
                            <a:lnTo>
                              <a:pt x="301" y="17"/>
                            </a:lnTo>
                            <a:lnTo>
                              <a:pt x="305" y="17"/>
                            </a:lnTo>
                            <a:lnTo>
                              <a:pt x="310" y="17"/>
                            </a:lnTo>
                            <a:lnTo>
                              <a:pt x="314" y="17"/>
                            </a:lnTo>
                            <a:lnTo>
                              <a:pt x="318" y="13"/>
                            </a:lnTo>
                            <a:lnTo>
                              <a:pt x="323" y="13"/>
                            </a:lnTo>
                            <a:lnTo>
                              <a:pt x="327" y="13"/>
                            </a:lnTo>
                            <a:lnTo>
                              <a:pt x="332" y="13"/>
                            </a:lnTo>
                            <a:lnTo>
                              <a:pt x="336" y="9"/>
                            </a:lnTo>
                            <a:lnTo>
                              <a:pt x="341" y="9"/>
                            </a:lnTo>
                            <a:lnTo>
                              <a:pt x="345" y="9"/>
                            </a:lnTo>
                            <a:lnTo>
                              <a:pt x="350" y="9"/>
                            </a:lnTo>
                            <a:lnTo>
                              <a:pt x="354" y="4"/>
                            </a:lnTo>
                            <a:lnTo>
                              <a:pt x="359" y="4"/>
                            </a:lnTo>
                            <a:lnTo>
                              <a:pt x="363" y="4"/>
                            </a:lnTo>
                            <a:lnTo>
                              <a:pt x="368" y="0"/>
                            </a:lnTo>
                            <a:lnTo>
                              <a:pt x="372" y="0"/>
                            </a:lnTo>
                            <a:lnTo>
                              <a:pt x="377" y="0"/>
                            </a:lnTo>
                            <a:lnTo>
                              <a:pt x="377" y="4"/>
                            </a:lnTo>
                            <a:lnTo>
                              <a:pt x="381" y="4"/>
                            </a:lnTo>
                            <a:lnTo>
                              <a:pt x="386" y="4"/>
                            </a:lnTo>
                            <a:lnTo>
                              <a:pt x="390" y="4"/>
                            </a:lnTo>
                            <a:lnTo>
                              <a:pt x="395" y="4"/>
                            </a:lnTo>
                            <a:lnTo>
                              <a:pt x="399" y="4"/>
                            </a:lnTo>
                            <a:lnTo>
                              <a:pt x="404" y="4"/>
                            </a:lnTo>
                            <a:lnTo>
                              <a:pt x="408" y="4"/>
                            </a:lnTo>
                            <a:lnTo>
                              <a:pt x="413" y="4"/>
                            </a:lnTo>
                            <a:lnTo>
                              <a:pt x="413" y="9"/>
                            </a:lnTo>
                            <a:lnTo>
                              <a:pt x="417" y="9"/>
                            </a:lnTo>
                            <a:lnTo>
                              <a:pt x="422" y="9"/>
                            </a:lnTo>
                            <a:lnTo>
                              <a:pt x="426" y="9"/>
                            </a:lnTo>
                            <a:lnTo>
                              <a:pt x="431" y="9"/>
                            </a:lnTo>
                            <a:lnTo>
                              <a:pt x="435" y="9"/>
                            </a:lnTo>
                            <a:lnTo>
                              <a:pt x="440" y="9"/>
                            </a:lnTo>
                            <a:lnTo>
                              <a:pt x="444" y="9"/>
                            </a:lnTo>
                            <a:lnTo>
                              <a:pt x="448" y="9"/>
                            </a:lnTo>
                            <a:lnTo>
                              <a:pt x="448" y="13"/>
                            </a:lnTo>
                            <a:lnTo>
                              <a:pt x="453" y="13"/>
                            </a:lnTo>
                            <a:lnTo>
                              <a:pt x="457" y="13"/>
                            </a:lnTo>
                            <a:lnTo>
                              <a:pt x="462" y="13"/>
                            </a:lnTo>
                            <a:lnTo>
                              <a:pt x="466" y="13"/>
                            </a:lnTo>
                            <a:lnTo>
                              <a:pt x="471" y="13"/>
                            </a:lnTo>
                            <a:lnTo>
                              <a:pt x="475" y="13"/>
                            </a:lnTo>
                            <a:lnTo>
                              <a:pt x="475" y="9"/>
                            </a:lnTo>
                            <a:lnTo>
                              <a:pt x="480" y="9"/>
                            </a:lnTo>
                            <a:lnTo>
                              <a:pt x="484" y="9"/>
                            </a:lnTo>
                            <a:lnTo>
                              <a:pt x="489" y="9"/>
                            </a:lnTo>
                            <a:lnTo>
                              <a:pt x="493" y="9"/>
                            </a:lnTo>
                            <a:lnTo>
                              <a:pt x="498" y="9"/>
                            </a:lnTo>
                            <a:lnTo>
                              <a:pt x="502" y="9"/>
                            </a:lnTo>
                            <a:lnTo>
                              <a:pt x="507" y="9"/>
                            </a:lnTo>
                            <a:lnTo>
                              <a:pt x="511" y="9"/>
                            </a:lnTo>
                            <a:lnTo>
                              <a:pt x="516" y="4"/>
                            </a:lnTo>
                            <a:lnTo>
                              <a:pt x="520" y="4"/>
                            </a:lnTo>
                            <a:lnTo>
                              <a:pt x="525" y="0"/>
                            </a:lnTo>
                            <a:lnTo>
                              <a:pt x="529" y="0"/>
                            </a:lnTo>
                            <a:lnTo>
                              <a:pt x="534" y="0"/>
                            </a:lnTo>
                            <a:lnTo>
                              <a:pt x="538" y="0"/>
                            </a:lnTo>
                            <a:lnTo>
                              <a:pt x="543" y="0"/>
                            </a:lnTo>
                            <a:lnTo>
                              <a:pt x="547" y="0"/>
                            </a:lnTo>
                            <a:lnTo>
                              <a:pt x="552" y="0"/>
                            </a:lnTo>
                            <a:lnTo>
                              <a:pt x="556" y="0"/>
                            </a:lnTo>
                            <a:lnTo>
                              <a:pt x="561" y="0"/>
                            </a:lnTo>
                            <a:lnTo>
                              <a:pt x="565" y="0"/>
                            </a:lnTo>
                            <a:lnTo>
                              <a:pt x="570" y="0"/>
                            </a:lnTo>
                            <a:lnTo>
                              <a:pt x="574" y="0"/>
                            </a:lnTo>
                            <a:lnTo>
                              <a:pt x="578" y="4"/>
                            </a:lnTo>
                            <a:lnTo>
                              <a:pt x="583" y="4"/>
                            </a:lnTo>
                            <a:lnTo>
                              <a:pt x="583" y="9"/>
                            </a:lnTo>
                            <a:lnTo>
                              <a:pt x="587" y="13"/>
                            </a:lnTo>
                            <a:lnTo>
                              <a:pt x="592" y="13"/>
                            </a:lnTo>
                            <a:lnTo>
                              <a:pt x="596" y="17"/>
                            </a:lnTo>
                            <a:lnTo>
                              <a:pt x="596" y="22"/>
                            </a:lnTo>
                            <a:lnTo>
                              <a:pt x="601" y="26"/>
                            </a:lnTo>
                            <a:lnTo>
                              <a:pt x="605" y="26"/>
                            </a:lnTo>
                            <a:lnTo>
                              <a:pt x="610" y="26"/>
                            </a:lnTo>
                            <a:lnTo>
                              <a:pt x="610" y="30"/>
                            </a:lnTo>
                            <a:lnTo>
                              <a:pt x="614" y="30"/>
                            </a:lnTo>
                            <a:lnTo>
                              <a:pt x="619" y="30"/>
                            </a:lnTo>
                            <a:lnTo>
                              <a:pt x="623" y="35"/>
                            </a:lnTo>
                            <a:lnTo>
                              <a:pt x="628" y="39"/>
                            </a:lnTo>
                            <a:lnTo>
                              <a:pt x="632" y="39"/>
                            </a:lnTo>
                            <a:lnTo>
                              <a:pt x="637" y="39"/>
                            </a:lnTo>
                            <a:lnTo>
                              <a:pt x="641" y="43"/>
                            </a:lnTo>
                            <a:lnTo>
                              <a:pt x="637" y="48"/>
                            </a:lnTo>
                            <a:lnTo>
                              <a:pt x="637" y="52"/>
                            </a:lnTo>
                            <a:lnTo>
                              <a:pt x="637" y="56"/>
                            </a:lnTo>
                            <a:lnTo>
                              <a:pt x="632" y="56"/>
                            </a:lnTo>
                            <a:lnTo>
                              <a:pt x="632" y="61"/>
                            </a:lnTo>
                            <a:lnTo>
                              <a:pt x="628" y="65"/>
                            </a:lnTo>
                            <a:lnTo>
                              <a:pt x="623" y="69"/>
                            </a:lnTo>
                            <a:lnTo>
                              <a:pt x="619" y="74"/>
                            </a:lnTo>
                            <a:lnTo>
                              <a:pt x="614" y="78"/>
                            </a:lnTo>
                            <a:lnTo>
                              <a:pt x="614" y="82"/>
                            </a:lnTo>
                            <a:lnTo>
                              <a:pt x="610" y="82"/>
                            </a:lnTo>
                            <a:lnTo>
                              <a:pt x="610" y="87"/>
                            </a:lnTo>
                            <a:lnTo>
                              <a:pt x="605" y="91"/>
                            </a:lnTo>
                            <a:lnTo>
                              <a:pt x="601" y="95"/>
                            </a:lnTo>
                            <a:lnTo>
                              <a:pt x="601" y="100"/>
                            </a:lnTo>
                            <a:lnTo>
                              <a:pt x="601" y="104"/>
                            </a:lnTo>
                            <a:lnTo>
                              <a:pt x="596" y="104"/>
                            </a:lnTo>
                            <a:lnTo>
                              <a:pt x="596" y="108"/>
                            </a:lnTo>
                            <a:lnTo>
                              <a:pt x="592" y="108"/>
                            </a:lnTo>
                            <a:lnTo>
                              <a:pt x="592" y="113"/>
                            </a:lnTo>
                            <a:lnTo>
                              <a:pt x="587" y="117"/>
                            </a:lnTo>
                            <a:lnTo>
                              <a:pt x="583" y="117"/>
                            </a:lnTo>
                            <a:lnTo>
                              <a:pt x="583" y="121"/>
                            </a:lnTo>
                            <a:lnTo>
                              <a:pt x="578" y="121"/>
                            </a:lnTo>
                            <a:lnTo>
                              <a:pt x="578" y="126"/>
                            </a:lnTo>
                            <a:lnTo>
                              <a:pt x="574" y="126"/>
                            </a:lnTo>
                            <a:lnTo>
                              <a:pt x="570" y="130"/>
                            </a:lnTo>
                            <a:lnTo>
                              <a:pt x="570" y="134"/>
                            </a:lnTo>
                            <a:lnTo>
                              <a:pt x="565" y="134"/>
                            </a:lnTo>
                            <a:lnTo>
                              <a:pt x="561" y="139"/>
                            </a:lnTo>
                            <a:lnTo>
                              <a:pt x="556" y="139"/>
                            </a:lnTo>
                            <a:lnTo>
                              <a:pt x="552" y="139"/>
                            </a:lnTo>
                            <a:lnTo>
                              <a:pt x="547" y="139"/>
                            </a:lnTo>
                            <a:lnTo>
                              <a:pt x="543" y="139"/>
                            </a:lnTo>
                            <a:lnTo>
                              <a:pt x="543" y="134"/>
                            </a:lnTo>
                            <a:lnTo>
                              <a:pt x="538" y="134"/>
                            </a:lnTo>
                            <a:lnTo>
                              <a:pt x="534" y="134"/>
                            </a:lnTo>
                            <a:lnTo>
                              <a:pt x="529" y="139"/>
                            </a:lnTo>
                            <a:lnTo>
                              <a:pt x="525" y="139"/>
                            </a:lnTo>
                            <a:lnTo>
                              <a:pt x="525" y="143"/>
                            </a:lnTo>
                            <a:lnTo>
                              <a:pt x="520" y="143"/>
                            </a:lnTo>
                            <a:lnTo>
                              <a:pt x="516" y="143"/>
                            </a:lnTo>
                            <a:lnTo>
                              <a:pt x="516" y="147"/>
                            </a:lnTo>
                            <a:lnTo>
                              <a:pt x="511" y="152"/>
                            </a:lnTo>
                            <a:lnTo>
                              <a:pt x="507" y="152"/>
                            </a:lnTo>
                            <a:lnTo>
                              <a:pt x="502" y="156"/>
                            </a:lnTo>
                            <a:lnTo>
                              <a:pt x="498" y="156"/>
                            </a:lnTo>
                            <a:lnTo>
                              <a:pt x="498" y="160"/>
                            </a:lnTo>
                            <a:lnTo>
                              <a:pt x="493" y="160"/>
                            </a:lnTo>
                            <a:lnTo>
                              <a:pt x="489" y="165"/>
                            </a:lnTo>
                            <a:lnTo>
                              <a:pt x="484" y="165"/>
                            </a:lnTo>
                            <a:lnTo>
                              <a:pt x="484" y="169"/>
                            </a:lnTo>
                            <a:lnTo>
                              <a:pt x="480" y="169"/>
                            </a:lnTo>
                            <a:lnTo>
                              <a:pt x="475" y="169"/>
                            </a:lnTo>
                            <a:lnTo>
                              <a:pt x="475" y="173"/>
                            </a:lnTo>
                            <a:lnTo>
                              <a:pt x="475" y="178"/>
                            </a:lnTo>
                            <a:lnTo>
                              <a:pt x="471" y="182"/>
                            </a:lnTo>
                            <a:lnTo>
                              <a:pt x="471" y="186"/>
                            </a:lnTo>
                            <a:lnTo>
                              <a:pt x="471" y="191"/>
                            </a:lnTo>
                            <a:lnTo>
                              <a:pt x="466" y="195"/>
                            </a:lnTo>
                            <a:lnTo>
                              <a:pt x="462" y="199"/>
                            </a:lnTo>
                            <a:lnTo>
                              <a:pt x="457" y="204"/>
                            </a:lnTo>
                            <a:lnTo>
                              <a:pt x="453" y="204"/>
                            </a:lnTo>
                            <a:lnTo>
                              <a:pt x="448" y="208"/>
                            </a:lnTo>
                            <a:lnTo>
                              <a:pt x="444" y="217"/>
                            </a:lnTo>
                            <a:lnTo>
                              <a:pt x="440" y="217"/>
                            </a:lnTo>
                            <a:lnTo>
                              <a:pt x="435" y="217"/>
                            </a:lnTo>
                            <a:lnTo>
                              <a:pt x="431" y="221"/>
                            </a:lnTo>
                            <a:lnTo>
                              <a:pt x="422" y="225"/>
                            </a:lnTo>
                            <a:lnTo>
                              <a:pt x="417" y="230"/>
                            </a:lnTo>
                            <a:lnTo>
                              <a:pt x="413" y="234"/>
                            </a:lnTo>
                            <a:lnTo>
                              <a:pt x="408" y="238"/>
                            </a:lnTo>
                            <a:lnTo>
                              <a:pt x="408" y="247"/>
                            </a:lnTo>
                            <a:lnTo>
                              <a:pt x="404" y="247"/>
                            </a:lnTo>
                            <a:lnTo>
                              <a:pt x="404" y="251"/>
                            </a:lnTo>
                            <a:lnTo>
                              <a:pt x="399" y="256"/>
                            </a:lnTo>
                            <a:lnTo>
                              <a:pt x="395" y="260"/>
                            </a:lnTo>
                            <a:lnTo>
                              <a:pt x="395" y="264"/>
                            </a:lnTo>
                            <a:lnTo>
                              <a:pt x="390" y="264"/>
                            </a:lnTo>
                            <a:lnTo>
                              <a:pt x="390" y="269"/>
                            </a:lnTo>
                            <a:lnTo>
                              <a:pt x="386" y="269"/>
                            </a:lnTo>
                            <a:lnTo>
                              <a:pt x="377" y="273"/>
                            </a:lnTo>
                            <a:lnTo>
                              <a:pt x="372" y="273"/>
                            </a:lnTo>
                            <a:lnTo>
                              <a:pt x="368" y="277"/>
                            </a:lnTo>
                            <a:lnTo>
                              <a:pt x="363" y="282"/>
                            </a:lnTo>
                            <a:lnTo>
                              <a:pt x="359" y="282"/>
                            </a:lnTo>
                            <a:lnTo>
                              <a:pt x="354" y="286"/>
                            </a:lnTo>
                            <a:lnTo>
                              <a:pt x="350" y="286"/>
                            </a:lnTo>
                            <a:lnTo>
                              <a:pt x="345" y="286"/>
                            </a:lnTo>
                            <a:lnTo>
                              <a:pt x="341" y="286"/>
                            </a:lnTo>
                            <a:lnTo>
                              <a:pt x="336" y="290"/>
                            </a:lnTo>
                            <a:lnTo>
                              <a:pt x="332" y="290"/>
                            </a:lnTo>
                            <a:lnTo>
                              <a:pt x="327" y="290"/>
                            </a:lnTo>
                            <a:lnTo>
                              <a:pt x="327" y="295"/>
                            </a:lnTo>
                            <a:lnTo>
                              <a:pt x="323" y="295"/>
                            </a:lnTo>
                            <a:lnTo>
                              <a:pt x="323" y="299"/>
                            </a:lnTo>
                            <a:lnTo>
                              <a:pt x="318" y="299"/>
                            </a:lnTo>
                            <a:lnTo>
                              <a:pt x="314" y="303"/>
                            </a:lnTo>
                            <a:lnTo>
                              <a:pt x="310" y="303"/>
                            </a:lnTo>
                            <a:lnTo>
                              <a:pt x="305" y="308"/>
                            </a:lnTo>
                            <a:lnTo>
                              <a:pt x="296" y="308"/>
                            </a:lnTo>
                            <a:lnTo>
                              <a:pt x="292" y="308"/>
                            </a:lnTo>
                            <a:lnTo>
                              <a:pt x="287" y="312"/>
                            </a:lnTo>
                            <a:lnTo>
                              <a:pt x="283" y="316"/>
                            </a:lnTo>
                            <a:lnTo>
                              <a:pt x="278" y="321"/>
                            </a:lnTo>
                            <a:lnTo>
                              <a:pt x="274" y="321"/>
                            </a:lnTo>
                            <a:lnTo>
                              <a:pt x="269" y="325"/>
                            </a:lnTo>
                            <a:lnTo>
                              <a:pt x="265" y="325"/>
                            </a:lnTo>
                            <a:lnTo>
                              <a:pt x="256" y="325"/>
                            </a:lnTo>
                            <a:lnTo>
                              <a:pt x="247" y="329"/>
                            </a:lnTo>
                            <a:lnTo>
                              <a:pt x="242" y="334"/>
                            </a:lnTo>
                            <a:lnTo>
                              <a:pt x="238" y="338"/>
                            </a:lnTo>
                            <a:lnTo>
                              <a:pt x="233" y="342"/>
                            </a:lnTo>
                            <a:lnTo>
                              <a:pt x="229" y="347"/>
                            </a:lnTo>
                            <a:lnTo>
                              <a:pt x="224" y="351"/>
                            </a:lnTo>
                            <a:lnTo>
                              <a:pt x="224" y="356"/>
                            </a:lnTo>
                            <a:lnTo>
                              <a:pt x="220" y="356"/>
                            </a:lnTo>
                            <a:lnTo>
                              <a:pt x="215" y="364"/>
                            </a:lnTo>
                            <a:lnTo>
                              <a:pt x="211" y="364"/>
                            </a:lnTo>
                            <a:lnTo>
                              <a:pt x="206" y="364"/>
                            </a:lnTo>
                            <a:lnTo>
                              <a:pt x="202" y="364"/>
                            </a:lnTo>
                            <a:lnTo>
                              <a:pt x="188" y="360"/>
                            </a:lnTo>
                            <a:lnTo>
                              <a:pt x="184" y="356"/>
                            </a:lnTo>
                            <a:lnTo>
                              <a:pt x="180" y="356"/>
                            </a:lnTo>
                            <a:lnTo>
                              <a:pt x="175" y="356"/>
                            </a:lnTo>
                            <a:lnTo>
                              <a:pt x="175" y="351"/>
                            </a:lnTo>
                            <a:lnTo>
                              <a:pt x="171" y="356"/>
                            </a:lnTo>
                            <a:lnTo>
                              <a:pt x="166" y="356"/>
                            </a:lnTo>
                            <a:lnTo>
                              <a:pt x="162" y="356"/>
                            </a:lnTo>
                            <a:lnTo>
                              <a:pt x="157" y="360"/>
                            </a:lnTo>
                            <a:lnTo>
                              <a:pt x="153" y="364"/>
                            </a:lnTo>
                            <a:lnTo>
                              <a:pt x="148" y="364"/>
                            </a:lnTo>
                            <a:lnTo>
                              <a:pt x="148" y="369"/>
                            </a:lnTo>
                            <a:lnTo>
                              <a:pt x="144" y="373"/>
                            </a:lnTo>
                            <a:lnTo>
                              <a:pt x="139" y="373"/>
                            </a:lnTo>
                            <a:lnTo>
                              <a:pt x="135" y="373"/>
                            </a:lnTo>
                            <a:lnTo>
                              <a:pt x="130" y="377"/>
                            </a:lnTo>
                            <a:lnTo>
                              <a:pt x="121" y="377"/>
                            </a:lnTo>
                            <a:lnTo>
                              <a:pt x="103" y="373"/>
                            </a:lnTo>
                            <a:lnTo>
                              <a:pt x="99" y="373"/>
                            </a:lnTo>
                            <a:lnTo>
                              <a:pt x="94" y="373"/>
                            </a:lnTo>
                            <a:lnTo>
                              <a:pt x="94" y="377"/>
                            </a:lnTo>
                            <a:lnTo>
                              <a:pt x="90" y="377"/>
                            </a:lnTo>
                            <a:lnTo>
                              <a:pt x="85" y="377"/>
                            </a:lnTo>
                            <a:lnTo>
                              <a:pt x="81" y="377"/>
                            </a:lnTo>
                            <a:lnTo>
                              <a:pt x="76" y="382"/>
                            </a:lnTo>
                            <a:lnTo>
                              <a:pt x="76" y="377"/>
                            </a:lnTo>
                            <a:lnTo>
                              <a:pt x="72" y="377"/>
                            </a:lnTo>
                            <a:lnTo>
                              <a:pt x="67" y="377"/>
                            </a:lnTo>
                            <a:lnTo>
                              <a:pt x="67" y="373"/>
                            </a:lnTo>
                            <a:lnTo>
                              <a:pt x="63" y="373"/>
                            </a:lnTo>
                            <a:lnTo>
                              <a:pt x="63" y="369"/>
                            </a:lnTo>
                            <a:lnTo>
                              <a:pt x="58" y="364"/>
                            </a:lnTo>
                            <a:lnTo>
                              <a:pt x="58" y="360"/>
                            </a:lnTo>
                            <a:lnTo>
                              <a:pt x="54" y="360"/>
                            </a:lnTo>
                            <a:lnTo>
                              <a:pt x="54" y="356"/>
                            </a:lnTo>
                            <a:lnTo>
                              <a:pt x="50" y="351"/>
                            </a:lnTo>
                            <a:lnTo>
                              <a:pt x="45" y="347"/>
                            </a:lnTo>
                            <a:lnTo>
                              <a:pt x="41" y="342"/>
                            </a:lnTo>
                            <a:lnTo>
                              <a:pt x="41" y="338"/>
                            </a:lnTo>
                            <a:lnTo>
                              <a:pt x="36" y="338"/>
                            </a:lnTo>
                            <a:lnTo>
                              <a:pt x="32" y="334"/>
                            </a:lnTo>
                            <a:lnTo>
                              <a:pt x="27" y="329"/>
                            </a:lnTo>
                            <a:lnTo>
                              <a:pt x="27" y="325"/>
                            </a:lnTo>
                            <a:lnTo>
                              <a:pt x="23" y="325"/>
                            </a:lnTo>
                            <a:lnTo>
                              <a:pt x="23" y="321"/>
                            </a:lnTo>
                            <a:lnTo>
                              <a:pt x="23" y="316"/>
                            </a:lnTo>
                            <a:lnTo>
                              <a:pt x="18" y="316"/>
                            </a:lnTo>
                            <a:lnTo>
                              <a:pt x="18" y="312"/>
                            </a:lnTo>
                            <a:lnTo>
                              <a:pt x="14" y="312"/>
                            </a:lnTo>
                            <a:lnTo>
                              <a:pt x="14" y="308"/>
                            </a:lnTo>
                            <a:lnTo>
                              <a:pt x="9" y="303"/>
                            </a:lnTo>
                            <a:lnTo>
                              <a:pt x="9" y="299"/>
                            </a:lnTo>
                            <a:lnTo>
                              <a:pt x="9" y="295"/>
                            </a:lnTo>
                            <a:lnTo>
                              <a:pt x="5" y="290"/>
                            </a:lnTo>
                            <a:close/>
                          </a:path>
                        </a:pathLst>
                      </a:custGeom>
                      <a:solidFill>
                        <a:schemeClr val="tx2">
                          <a:lumMod val="20000"/>
                          <a:lumOff val="8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Times New Roman"/>
                          <a:cs typeface="Times New Roman"/>
                        </a:endParaRPr>
                      </a:p>
                    </p:txBody>
                  </p:sp>
                  <p:sp>
                    <p:nvSpPr>
                      <p:cNvPr id="44" name="Freeform 106"/>
                      <p:cNvSpPr>
                        <a:spLocks/>
                      </p:cNvSpPr>
                      <p:nvPr/>
                    </p:nvSpPr>
                    <p:spPr bwMode="auto">
                      <a:xfrm>
                        <a:off x="2670228" y="2965450"/>
                        <a:ext cx="785812" cy="774700"/>
                      </a:xfrm>
                      <a:custGeom>
                        <a:avLst/>
                        <a:gdLst>
                          <a:gd name="T0" fmla="*/ 2147483647 w 426"/>
                          <a:gd name="T1" fmla="*/ 2147483647 h 451"/>
                          <a:gd name="T2" fmla="*/ 2147483647 w 426"/>
                          <a:gd name="T3" fmla="*/ 2147483647 h 451"/>
                          <a:gd name="T4" fmla="*/ 2147483647 w 426"/>
                          <a:gd name="T5" fmla="*/ 2147483647 h 451"/>
                          <a:gd name="T6" fmla="*/ 2147483647 w 426"/>
                          <a:gd name="T7" fmla="*/ 2147483647 h 451"/>
                          <a:gd name="T8" fmla="*/ 2147483647 w 426"/>
                          <a:gd name="T9" fmla="*/ 2147483647 h 451"/>
                          <a:gd name="T10" fmla="*/ 2147483647 w 426"/>
                          <a:gd name="T11" fmla="*/ 2147483647 h 451"/>
                          <a:gd name="T12" fmla="*/ 2147483647 w 426"/>
                          <a:gd name="T13" fmla="*/ 2147483647 h 451"/>
                          <a:gd name="T14" fmla="*/ 2147483647 w 426"/>
                          <a:gd name="T15" fmla="*/ 2147483647 h 451"/>
                          <a:gd name="T16" fmla="*/ 2147483647 w 426"/>
                          <a:gd name="T17" fmla="*/ 2147483647 h 451"/>
                          <a:gd name="T18" fmla="*/ 2147483647 w 426"/>
                          <a:gd name="T19" fmla="*/ 2147483647 h 451"/>
                          <a:gd name="T20" fmla="*/ 2147483647 w 426"/>
                          <a:gd name="T21" fmla="*/ 2147483647 h 451"/>
                          <a:gd name="T22" fmla="*/ 2147483647 w 426"/>
                          <a:gd name="T23" fmla="*/ 2147483647 h 451"/>
                          <a:gd name="T24" fmla="*/ 2147483647 w 426"/>
                          <a:gd name="T25" fmla="*/ 2147483647 h 451"/>
                          <a:gd name="T26" fmla="*/ 2147483647 w 426"/>
                          <a:gd name="T27" fmla="*/ 2147483647 h 451"/>
                          <a:gd name="T28" fmla="*/ 2147483647 w 426"/>
                          <a:gd name="T29" fmla="*/ 2147483647 h 451"/>
                          <a:gd name="T30" fmla="*/ 2147483647 w 426"/>
                          <a:gd name="T31" fmla="*/ 2147483647 h 451"/>
                          <a:gd name="T32" fmla="*/ 2147483647 w 426"/>
                          <a:gd name="T33" fmla="*/ 2147483647 h 451"/>
                          <a:gd name="T34" fmla="*/ 2147483647 w 426"/>
                          <a:gd name="T35" fmla="*/ 2147483647 h 451"/>
                          <a:gd name="T36" fmla="*/ 2147483647 w 426"/>
                          <a:gd name="T37" fmla="*/ 2147483647 h 451"/>
                          <a:gd name="T38" fmla="*/ 2147483647 w 426"/>
                          <a:gd name="T39" fmla="*/ 2147483647 h 451"/>
                          <a:gd name="T40" fmla="*/ 2147483647 w 426"/>
                          <a:gd name="T41" fmla="*/ 2147483647 h 451"/>
                          <a:gd name="T42" fmla="*/ 2147483647 w 426"/>
                          <a:gd name="T43" fmla="*/ 2147483647 h 451"/>
                          <a:gd name="T44" fmla="*/ 2147483647 w 426"/>
                          <a:gd name="T45" fmla="*/ 2147483647 h 451"/>
                          <a:gd name="T46" fmla="*/ 2147483647 w 426"/>
                          <a:gd name="T47" fmla="*/ 2147483647 h 451"/>
                          <a:gd name="T48" fmla="*/ 2147483647 w 426"/>
                          <a:gd name="T49" fmla="*/ 2147483647 h 451"/>
                          <a:gd name="T50" fmla="*/ 2147483647 w 426"/>
                          <a:gd name="T51" fmla="*/ 2147483647 h 451"/>
                          <a:gd name="T52" fmla="*/ 2147483647 w 426"/>
                          <a:gd name="T53" fmla="*/ 2147483647 h 451"/>
                          <a:gd name="T54" fmla="*/ 2147483647 w 426"/>
                          <a:gd name="T55" fmla="*/ 2147483647 h 451"/>
                          <a:gd name="T56" fmla="*/ 2147483647 w 426"/>
                          <a:gd name="T57" fmla="*/ 2147483647 h 451"/>
                          <a:gd name="T58" fmla="*/ 2147483647 w 426"/>
                          <a:gd name="T59" fmla="*/ 2147483647 h 451"/>
                          <a:gd name="T60" fmla="*/ 2147483647 w 426"/>
                          <a:gd name="T61" fmla="*/ 2147483647 h 451"/>
                          <a:gd name="T62" fmla="*/ 2147483647 w 426"/>
                          <a:gd name="T63" fmla="*/ 2147483647 h 451"/>
                          <a:gd name="T64" fmla="*/ 2147483647 w 426"/>
                          <a:gd name="T65" fmla="*/ 2147483647 h 451"/>
                          <a:gd name="T66" fmla="*/ 2147483647 w 426"/>
                          <a:gd name="T67" fmla="*/ 2147483647 h 451"/>
                          <a:gd name="T68" fmla="*/ 2147483647 w 426"/>
                          <a:gd name="T69" fmla="*/ 2147483647 h 451"/>
                          <a:gd name="T70" fmla="*/ 2147483647 w 426"/>
                          <a:gd name="T71" fmla="*/ 2147483647 h 451"/>
                          <a:gd name="T72" fmla="*/ 2147483647 w 426"/>
                          <a:gd name="T73" fmla="*/ 2147483647 h 451"/>
                          <a:gd name="T74" fmla="*/ 2147483647 w 426"/>
                          <a:gd name="T75" fmla="*/ 2147483647 h 451"/>
                          <a:gd name="T76" fmla="*/ 2147483647 w 426"/>
                          <a:gd name="T77" fmla="*/ 2147483647 h 451"/>
                          <a:gd name="T78" fmla="*/ 2147483647 w 426"/>
                          <a:gd name="T79" fmla="*/ 2147483647 h 451"/>
                          <a:gd name="T80" fmla="*/ 2147483647 w 426"/>
                          <a:gd name="T81" fmla="*/ 2147483647 h 451"/>
                          <a:gd name="T82" fmla="*/ 2147483647 w 426"/>
                          <a:gd name="T83" fmla="*/ 2147483647 h 451"/>
                          <a:gd name="T84" fmla="*/ 2147483647 w 426"/>
                          <a:gd name="T85" fmla="*/ 2147483647 h 451"/>
                          <a:gd name="T86" fmla="*/ 2147483647 w 426"/>
                          <a:gd name="T87" fmla="*/ 2147483647 h 451"/>
                          <a:gd name="T88" fmla="*/ 2147483647 w 426"/>
                          <a:gd name="T89" fmla="*/ 2147483647 h 451"/>
                          <a:gd name="T90" fmla="*/ 2147483647 w 426"/>
                          <a:gd name="T91" fmla="*/ 2147483647 h 451"/>
                          <a:gd name="T92" fmla="*/ 2147483647 w 426"/>
                          <a:gd name="T93" fmla="*/ 2147483647 h 451"/>
                          <a:gd name="T94" fmla="*/ 2147483647 w 426"/>
                          <a:gd name="T95" fmla="*/ 2147483647 h 451"/>
                          <a:gd name="T96" fmla="*/ 2147483647 w 426"/>
                          <a:gd name="T97" fmla="*/ 2147483647 h 451"/>
                          <a:gd name="T98" fmla="*/ 2147483647 w 426"/>
                          <a:gd name="T99" fmla="*/ 2147483647 h 451"/>
                          <a:gd name="T100" fmla="*/ 2147483647 w 426"/>
                          <a:gd name="T101" fmla="*/ 2147483647 h 451"/>
                          <a:gd name="T102" fmla="*/ 2147483647 w 426"/>
                          <a:gd name="T103" fmla="*/ 2147483647 h 451"/>
                          <a:gd name="T104" fmla="*/ 2147483647 w 426"/>
                          <a:gd name="T105" fmla="*/ 2147483647 h 451"/>
                          <a:gd name="T106" fmla="*/ 2147483647 w 426"/>
                          <a:gd name="T107" fmla="*/ 2147483647 h 451"/>
                          <a:gd name="T108" fmla="*/ 2147483647 w 426"/>
                          <a:gd name="T109" fmla="*/ 2147483647 h 451"/>
                          <a:gd name="T110" fmla="*/ 2147483647 w 426"/>
                          <a:gd name="T111" fmla="*/ 2147483647 h 451"/>
                          <a:gd name="T112" fmla="*/ 2147483647 w 426"/>
                          <a:gd name="T113" fmla="*/ 2147483647 h 451"/>
                          <a:gd name="T114" fmla="*/ 2147483647 w 426"/>
                          <a:gd name="T115" fmla="*/ 2147483647 h 451"/>
                          <a:gd name="T116" fmla="*/ 2147483647 w 426"/>
                          <a:gd name="T117" fmla="*/ 0 h 4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6"/>
                          <a:gd name="T178" fmla="*/ 0 h 451"/>
                          <a:gd name="T179" fmla="*/ 426 w 426"/>
                          <a:gd name="T180" fmla="*/ 451 h 4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6" h="451">
                            <a:moveTo>
                              <a:pt x="108" y="0"/>
                            </a:moveTo>
                            <a:lnTo>
                              <a:pt x="113" y="5"/>
                            </a:lnTo>
                            <a:lnTo>
                              <a:pt x="117" y="9"/>
                            </a:lnTo>
                            <a:lnTo>
                              <a:pt x="117" y="13"/>
                            </a:lnTo>
                            <a:lnTo>
                              <a:pt x="117" y="18"/>
                            </a:lnTo>
                            <a:lnTo>
                              <a:pt x="121" y="22"/>
                            </a:lnTo>
                            <a:lnTo>
                              <a:pt x="121" y="26"/>
                            </a:lnTo>
                            <a:lnTo>
                              <a:pt x="126" y="31"/>
                            </a:lnTo>
                            <a:lnTo>
                              <a:pt x="130" y="31"/>
                            </a:lnTo>
                            <a:lnTo>
                              <a:pt x="135" y="31"/>
                            </a:lnTo>
                            <a:lnTo>
                              <a:pt x="139" y="31"/>
                            </a:lnTo>
                            <a:lnTo>
                              <a:pt x="139" y="35"/>
                            </a:lnTo>
                            <a:lnTo>
                              <a:pt x="144" y="35"/>
                            </a:lnTo>
                            <a:lnTo>
                              <a:pt x="148" y="39"/>
                            </a:lnTo>
                            <a:lnTo>
                              <a:pt x="153" y="44"/>
                            </a:lnTo>
                            <a:lnTo>
                              <a:pt x="153" y="48"/>
                            </a:lnTo>
                            <a:lnTo>
                              <a:pt x="157" y="48"/>
                            </a:lnTo>
                            <a:lnTo>
                              <a:pt x="162" y="44"/>
                            </a:lnTo>
                            <a:lnTo>
                              <a:pt x="166" y="44"/>
                            </a:lnTo>
                            <a:lnTo>
                              <a:pt x="171" y="48"/>
                            </a:lnTo>
                            <a:lnTo>
                              <a:pt x="175" y="48"/>
                            </a:lnTo>
                            <a:lnTo>
                              <a:pt x="180" y="52"/>
                            </a:lnTo>
                            <a:lnTo>
                              <a:pt x="184" y="52"/>
                            </a:lnTo>
                            <a:lnTo>
                              <a:pt x="189" y="52"/>
                            </a:lnTo>
                            <a:lnTo>
                              <a:pt x="193" y="52"/>
                            </a:lnTo>
                            <a:lnTo>
                              <a:pt x="198" y="52"/>
                            </a:lnTo>
                            <a:lnTo>
                              <a:pt x="207" y="48"/>
                            </a:lnTo>
                            <a:lnTo>
                              <a:pt x="207" y="44"/>
                            </a:lnTo>
                            <a:lnTo>
                              <a:pt x="211" y="48"/>
                            </a:lnTo>
                            <a:lnTo>
                              <a:pt x="211" y="52"/>
                            </a:lnTo>
                            <a:lnTo>
                              <a:pt x="216" y="52"/>
                            </a:lnTo>
                            <a:lnTo>
                              <a:pt x="216" y="57"/>
                            </a:lnTo>
                            <a:lnTo>
                              <a:pt x="225" y="61"/>
                            </a:lnTo>
                            <a:lnTo>
                              <a:pt x="229" y="61"/>
                            </a:lnTo>
                            <a:lnTo>
                              <a:pt x="229" y="57"/>
                            </a:lnTo>
                            <a:lnTo>
                              <a:pt x="234" y="52"/>
                            </a:lnTo>
                            <a:lnTo>
                              <a:pt x="238" y="52"/>
                            </a:lnTo>
                            <a:lnTo>
                              <a:pt x="243" y="52"/>
                            </a:lnTo>
                            <a:lnTo>
                              <a:pt x="251" y="52"/>
                            </a:lnTo>
                            <a:lnTo>
                              <a:pt x="251" y="48"/>
                            </a:lnTo>
                            <a:lnTo>
                              <a:pt x="256" y="48"/>
                            </a:lnTo>
                            <a:lnTo>
                              <a:pt x="260" y="48"/>
                            </a:lnTo>
                            <a:lnTo>
                              <a:pt x="260" y="44"/>
                            </a:lnTo>
                            <a:lnTo>
                              <a:pt x="265" y="44"/>
                            </a:lnTo>
                            <a:lnTo>
                              <a:pt x="269" y="44"/>
                            </a:lnTo>
                            <a:lnTo>
                              <a:pt x="274" y="44"/>
                            </a:lnTo>
                            <a:lnTo>
                              <a:pt x="278" y="44"/>
                            </a:lnTo>
                            <a:lnTo>
                              <a:pt x="283" y="39"/>
                            </a:lnTo>
                            <a:lnTo>
                              <a:pt x="287" y="35"/>
                            </a:lnTo>
                            <a:lnTo>
                              <a:pt x="292" y="31"/>
                            </a:lnTo>
                            <a:lnTo>
                              <a:pt x="296" y="26"/>
                            </a:lnTo>
                            <a:lnTo>
                              <a:pt x="296" y="22"/>
                            </a:lnTo>
                            <a:lnTo>
                              <a:pt x="296" y="18"/>
                            </a:lnTo>
                            <a:lnTo>
                              <a:pt x="301" y="13"/>
                            </a:lnTo>
                            <a:lnTo>
                              <a:pt x="301" y="9"/>
                            </a:lnTo>
                            <a:lnTo>
                              <a:pt x="305" y="9"/>
                            </a:lnTo>
                            <a:lnTo>
                              <a:pt x="310" y="9"/>
                            </a:lnTo>
                            <a:lnTo>
                              <a:pt x="314" y="9"/>
                            </a:lnTo>
                            <a:lnTo>
                              <a:pt x="319" y="9"/>
                            </a:lnTo>
                            <a:lnTo>
                              <a:pt x="323" y="13"/>
                            </a:lnTo>
                            <a:lnTo>
                              <a:pt x="323" y="9"/>
                            </a:lnTo>
                            <a:lnTo>
                              <a:pt x="328" y="13"/>
                            </a:lnTo>
                            <a:lnTo>
                              <a:pt x="332" y="13"/>
                            </a:lnTo>
                            <a:lnTo>
                              <a:pt x="337" y="13"/>
                            </a:lnTo>
                            <a:lnTo>
                              <a:pt x="341" y="13"/>
                            </a:lnTo>
                            <a:lnTo>
                              <a:pt x="346" y="9"/>
                            </a:lnTo>
                            <a:lnTo>
                              <a:pt x="346" y="13"/>
                            </a:lnTo>
                            <a:lnTo>
                              <a:pt x="350" y="13"/>
                            </a:lnTo>
                            <a:lnTo>
                              <a:pt x="355" y="13"/>
                            </a:lnTo>
                            <a:lnTo>
                              <a:pt x="355" y="18"/>
                            </a:lnTo>
                            <a:lnTo>
                              <a:pt x="359" y="18"/>
                            </a:lnTo>
                            <a:lnTo>
                              <a:pt x="364" y="18"/>
                            </a:lnTo>
                            <a:lnTo>
                              <a:pt x="368" y="18"/>
                            </a:lnTo>
                            <a:lnTo>
                              <a:pt x="368" y="22"/>
                            </a:lnTo>
                            <a:lnTo>
                              <a:pt x="373" y="22"/>
                            </a:lnTo>
                            <a:lnTo>
                              <a:pt x="377" y="22"/>
                            </a:lnTo>
                            <a:lnTo>
                              <a:pt x="377" y="26"/>
                            </a:lnTo>
                            <a:lnTo>
                              <a:pt x="377" y="31"/>
                            </a:lnTo>
                            <a:lnTo>
                              <a:pt x="377" y="35"/>
                            </a:lnTo>
                            <a:lnTo>
                              <a:pt x="377" y="39"/>
                            </a:lnTo>
                            <a:lnTo>
                              <a:pt x="377" y="44"/>
                            </a:lnTo>
                            <a:lnTo>
                              <a:pt x="377" y="48"/>
                            </a:lnTo>
                            <a:lnTo>
                              <a:pt x="377" y="52"/>
                            </a:lnTo>
                            <a:lnTo>
                              <a:pt x="381" y="52"/>
                            </a:lnTo>
                            <a:lnTo>
                              <a:pt x="381" y="57"/>
                            </a:lnTo>
                            <a:lnTo>
                              <a:pt x="386" y="57"/>
                            </a:lnTo>
                            <a:lnTo>
                              <a:pt x="386" y="61"/>
                            </a:lnTo>
                            <a:lnTo>
                              <a:pt x="390" y="61"/>
                            </a:lnTo>
                            <a:lnTo>
                              <a:pt x="390" y="65"/>
                            </a:lnTo>
                            <a:lnTo>
                              <a:pt x="395" y="70"/>
                            </a:lnTo>
                            <a:lnTo>
                              <a:pt x="395" y="74"/>
                            </a:lnTo>
                            <a:lnTo>
                              <a:pt x="399" y="74"/>
                            </a:lnTo>
                            <a:lnTo>
                              <a:pt x="399" y="78"/>
                            </a:lnTo>
                            <a:lnTo>
                              <a:pt x="399" y="83"/>
                            </a:lnTo>
                            <a:lnTo>
                              <a:pt x="399" y="87"/>
                            </a:lnTo>
                            <a:lnTo>
                              <a:pt x="399" y="91"/>
                            </a:lnTo>
                            <a:lnTo>
                              <a:pt x="404" y="91"/>
                            </a:lnTo>
                            <a:lnTo>
                              <a:pt x="404" y="96"/>
                            </a:lnTo>
                            <a:lnTo>
                              <a:pt x="404" y="100"/>
                            </a:lnTo>
                            <a:lnTo>
                              <a:pt x="404" y="104"/>
                            </a:lnTo>
                            <a:lnTo>
                              <a:pt x="404" y="109"/>
                            </a:lnTo>
                            <a:lnTo>
                              <a:pt x="408" y="113"/>
                            </a:lnTo>
                            <a:lnTo>
                              <a:pt x="408" y="117"/>
                            </a:lnTo>
                            <a:lnTo>
                              <a:pt x="408" y="122"/>
                            </a:lnTo>
                            <a:lnTo>
                              <a:pt x="408" y="126"/>
                            </a:lnTo>
                            <a:lnTo>
                              <a:pt x="413" y="130"/>
                            </a:lnTo>
                            <a:lnTo>
                              <a:pt x="417" y="135"/>
                            </a:lnTo>
                            <a:lnTo>
                              <a:pt x="417" y="139"/>
                            </a:lnTo>
                            <a:lnTo>
                              <a:pt x="417" y="143"/>
                            </a:lnTo>
                            <a:lnTo>
                              <a:pt x="417" y="148"/>
                            </a:lnTo>
                            <a:lnTo>
                              <a:pt x="422" y="148"/>
                            </a:lnTo>
                            <a:lnTo>
                              <a:pt x="422" y="152"/>
                            </a:lnTo>
                            <a:lnTo>
                              <a:pt x="422" y="157"/>
                            </a:lnTo>
                            <a:lnTo>
                              <a:pt x="426" y="161"/>
                            </a:lnTo>
                            <a:lnTo>
                              <a:pt x="426" y="165"/>
                            </a:lnTo>
                            <a:lnTo>
                              <a:pt x="422" y="165"/>
                            </a:lnTo>
                            <a:lnTo>
                              <a:pt x="422" y="170"/>
                            </a:lnTo>
                            <a:lnTo>
                              <a:pt x="417" y="170"/>
                            </a:lnTo>
                            <a:lnTo>
                              <a:pt x="413" y="170"/>
                            </a:lnTo>
                            <a:lnTo>
                              <a:pt x="408" y="170"/>
                            </a:lnTo>
                            <a:lnTo>
                              <a:pt x="404" y="165"/>
                            </a:lnTo>
                            <a:lnTo>
                              <a:pt x="404" y="161"/>
                            </a:lnTo>
                            <a:lnTo>
                              <a:pt x="399" y="161"/>
                            </a:lnTo>
                            <a:lnTo>
                              <a:pt x="395" y="161"/>
                            </a:lnTo>
                            <a:lnTo>
                              <a:pt x="395" y="157"/>
                            </a:lnTo>
                            <a:lnTo>
                              <a:pt x="390" y="161"/>
                            </a:lnTo>
                            <a:lnTo>
                              <a:pt x="386" y="161"/>
                            </a:lnTo>
                            <a:lnTo>
                              <a:pt x="386" y="165"/>
                            </a:lnTo>
                            <a:lnTo>
                              <a:pt x="381" y="165"/>
                            </a:lnTo>
                            <a:lnTo>
                              <a:pt x="381" y="170"/>
                            </a:lnTo>
                            <a:lnTo>
                              <a:pt x="377" y="170"/>
                            </a:lnTo>
                            <a:lnTo>
                              <a:pt x="377" y="174"/>
                            </a:lnTo>
                            <a:lnTo>
                              <a:pt x="373" y="174"/>
                            </a:lnTo>
                            <a:lnTo>
                              <a:pt x="368" y="174"/>
                            </a:lnTo>
                            <a:lnTo>
                              <a:pt x="364" y="178"/>
                            </a:lnTo>
                            <a:lnTo>
                              <a:pt x="359" y="178"/>
                            </a:lnTo>
                            <a:lnTo>
                              <a:pt x="355" y="178"/>
                            </a:lnTo>
                            <a:lnTo>
                              <a:pt x="350" y="174"/>
                            </a:lnTo>
                            <a:lnTo>
                              <a:pt x="346" y="174"/>
                            </a:lnTo>
                            <a:lnTo>
                              <a:pt x="341" y="174"/>
                            </a:lnTo>
                            <a:lnTo>
                              <a:pt x="337" y="174"/>
                            </a:lnTo>
                            <a:lnTo>
                              <a:pt x="337" y="178"/>
                            </a:lnTo>
                            <a:lnTo>
                              <a:pt x="337" y="183"/>
                            </a:lnTo>
                            <a:lnTo>
                              <a:pt x="337" y="187"/>
                            </a:lnTo>
                            <a:lnTo>
                              <a:pt x="332" y="187"/>
                            </a:lnTo>
                            <a:lnTo>
                              <a:pt x="332" y="191"/>
                            </a:lnTo>
                            <a:lnTo>
                              <a:pt x="328" y="191"/>
                            </a:lnTo>
                            <a:lnTo>
                              <a:pt x="323" y="191"/>
                            </a:lnTo>
                            <a:lnTo>
                              <a:pt x="319" y="191"/>
                            </a:lnTo>
                            <a:lnTo>
                              <a:pt x="319" y="196"/>
                            </a:lnTo>
                            <a:lnTo>
                              <a:pt x="314" y="200"/>
                            </a:lnTo>
                            <a:lnTo>
                              <a:pt x="319" y="200"/>
                            </a:lnTo>
                            <a:lnTo>
                              <a:pt x="319" y="204"/>
                            </a:lnTo>
                            <a:lnTo>
                              <a:pt x="319" y="209"/>
                            </a:lnTo>
                            <a:lnTo>
                              <a:pt x="323" y="209"/>
                            </a:lnTo>
                            <a:lnTo>
                              <a:pt x="323" y="213"/>
                            </a:lnTo>
                            <a:lnTo>
                              <a:pt x="323" y="217"/>
                            </a:lnTo>
                            <a:lnTo>
                              <a:pt x="323" y="222"/>
                            </a:lnTo>
                            <a:lnTo>
                              <a:pt x="323" y="226"/>
                            </a:lnTo>
                            <a:lnTo>
                              <a:pt x="328" y="226"/>
                            </a:lnTo>
                            <a:lnTo>
                              <a:pt x="323" y="230"/>
                            </a:lnTo>
                            <a:lnTo>
                              <a:pt x="323" y="235"/>
                            </a:lnTo>
                            <a:lnTo>
                              <a:pt x="319" y="235"/>
                            </a:lnTo>
                            <a:lnTo>
                              <a:pt x="314" y="235"/>
                            </a:lnTo>
                            <a:lnTo>
                              <a:pt x="310" y="235"/>
                            </a:lnTo>
                            <a:lnTo>
                              <a:pt x="305" y="235"/>
                            </a:lnTo>
                            <a:lnTo>
                              <a:pt x="305" y="230"/>
                            </a:lnTo>
                            <a:lnTo>
                              <a:pt x="301" y="230"/>
                            </a:lnTo>
                            <a:lnTo>
                              <a:pt x="296" y="230"/>
                            </a:lnTo>
                            <a:lnTo>
                              <a:pt x="296" y="226"/>
                            </a:lnTo>
                            <a:lnTo>
                              <a:pt x="292" y="226"/>
                            </a:lnTo>
                            <a:lnTo>
                              <a:pt x="287" y="226"/>
                            </a:lnTo>
                            <a:lnTo>
                              <a:pt x="283" y="226"/>
                            </a:lnTo>
                            <a:lnTo>
                              <a:pt x="278" y="226"/>
                            </a:lnTo>
                            <a:lnTo>
                              <a:pt x="278" y="230"/>
                            </a:lnTo>
                            <a:lnTo>
                              <a:pt x="274" y="230"/>
                            </a:lnTo>
                            <a:lnTo>
                              <a:pt x="274" y="235"/>
                            </a:lnTo>
                            <a:lnTo>
                              <a:pt x="278" y="235"/>
                            </a:lnTo>
                            <a:lnTo>
                              <a:pt x="278" y="239"/>
                            </a:lnTo>
                            <a:lnTo>
                              <a:pt x="278" y="243"/>
                            </a:lnTo>
                            <a:lnTo>
                              <a:pt x="278" y="248"/>
                            </a:lnTo>
                            <a:lnTo>
                              <a:pt x="278" y="252"/>
                            </a:lnTo>
                            <a:lnTo>
                              <a:pt x="278" y="256"/>
                            </a:lnTo>
                            <a:lnTo>
                              <a:pt x="278" y="261"/>
                            </a:lnTo>
                            <a:lnTo>
                              <a:pt x="278" y="265"/>
                            </a:lnTo>
                            <a:lnTo>
                              <a:pt x="278" y="269"/>
                            </a:lnTo>
                            <a:lnTo>
                              <a:pt x="278" y="274"/>
                            </a:lnTo>
                            <a:lnTo>
                              <a:pt x="283" y="274"/>
                            </a:lnTo>
                            <a:lnTo>
                              <a:pt x="287" y="274"/>
                            </a:lnTo>
                            <a:lnTo>
                              <a:pt x="287" y="278"/>
                            </a:lnTo>
                            <a:lnTo>
                              <a:pt x="292" y="278"/>
                            </a:lnTo>
                            <a:lnTo>
                              <a:pt x="296" y="278"/>
                            </a:lnTo>
                            <a:lnTo>
                              <a:pt x="301" y="282"/>
                            </a:lnTo>
                            <a:lnTo>
                              <a:pt x="301" y="287"/>
                            </a:lnTo>
                            <a:lnTo>
                              <a:pt x="305" y="291"/>
                            </a:lnTo>
                            <a:lnTo>
                              <a:pt x="305" y="295"/>
                            </a:lnTo>
                            <a:lnTo>
                              <a:pt x="305" y="300"/>
                            </a:lnTo>
                            <a:lnTo>
                              <a:pt x="305" y="304"/>
                            </a:lnTo>
                            <a:lnTo>
                              <a:pt x="305" y="308"/>
                            </a:lnTo>
                            <a:lnTo>
                              <a:pt x="305" y="313"/>
                            </a:lnTo>
                            <a:lnTo>
                              <a:pt x="310" y="317"/>
                            </a:lnTo>
                            <a:lnTo>
                              <a:pt x="310" y="321"/>
                            </a:lnTo>
                            <a:lnTo>
                              <a:pt x="314" y="321"/>
                            </a:lnTo>
                            <a:lnTo>
                              <a:pt x="314" y="326"/>
                            </a:lnTo>
                            <a:lnTo>
                              <a:pt x="319" y="326"/>
                            </a:lnTo>
                            <a:lnTo>
                              <a:pt x="323" y="326"/>
                            </a:lnTo>
                            <a:lnTo>
                              <a:pt x="328" y="326"/>
                            </a:lnTo>
                            <a:lnTo>
                              <a:pt x="328" y="330"/>
                            </a:lnTo>
                            <a:lnTo>
                              <a:pt x="332" y="330"/>
                            </a:lnTo>
                            <a:lnTo>
                              <a:pt x="337" y="330"/>
                            </a:lnTo>
                            <a:lnTo>
                              <a:pt x="337" y="334"/>
                            </a:lnTo>
                            <a:lnTo>
                              <a:pt x="341" y="334"/>
                            </a:lnTo>
                            <a:lnTo>
                              <a:pt x="341" y="339"/>
                            </a:lnTo>
                            <a:lnTo>
                              <a:pt x="346" y="339"/>
                            </a:lnTo>
                            <a:lnTo>
                              <a:pt x="350" y="343"/>
                            </a:lnTo>
                            <a:lnTo>
                              <a:pt x="355" y="343"/>
                            </a:lnTo>
                            <a:lnTo>
                              <a:pt x="359" y="343"/>
                            </a:lnTo>
                            <a:lnTo>
                              <a:pt x="359" y="347"/>
                            </a:lnTo>
                            <a:lnTo>
                              <a:pt x="355" y="352"/>
                            </a:lnTo>
                            <a:lnTo>
                              <a:pt x="355" y="356"/>
                            </a:lnTo>
                            <a:lnTo>
                              <a:pt x="350" y="356"/>
                            </a:lnTo>
                            <a:lnTo>
                              <a:pt x="350" y="360"/>
                            </a:lnTo>
                            <a:lnTo>
                              <a:pt x="350" y="365"/>
                            </a:lnTo>
                            <a:lnTo>
                              <a:pt x="350" y="369"/>
                            </a:lnTo>
                            <a:lnTo>
                              <a:pt x="346" y="369"/>
                            </a:lnTo>
                            <a:lnTo>
                              <a:pt x="346" y="373"/>
                            </a:lnTo>
                            <a:lnTo>
                              <a:pt x="341" y="373"/>
                            </a:lnTo>
                            <a:lnTo>
                              <a:pt x="341" y="378"/>
                            </a:lnTo>
                            <a:lnTo>
                              <a:pt x="337" y="378"/>
                            </a:lnTo>
                            <a:lnTo>
                              <a:pt x="332" y="382"/>
                            </a:lnTo>
                            <a:lnTo>
                              <a:pt x="337" y="382"/>
                            </a:lnTo>
                            <a:lnTo>
                              <a:pt x="337" y="386"/>
                            </a:lnTo>
                            <a:lnTo>
                              <a:pt x="341" y="391"/>
                            </a:lnTo>
                            <a:lnTo>
                              <a:pt x="341" y="395"/>
                            </a:lnTo>
                            <a:lnTo>
                              <a:pt x="346" y="399"/>
                            </a:lnTo>
                            <a:lnTo>
                              <a:pt x="346" y="404"/>
                            </a:lnTo>
                            <a:lnTo>
                              <a:pt x="341" y="404"/>
                            </a:lnTo>
                            <a:lnTo>
                              <a:pt x="341" y="408"/>
                            </a:lnTo>
                            <a:lnTo>
                              <a:pt x="341" y="412"/>
                            </a:lnTo>
                            <a:lnTo>
                              <a:pt x="346" y="412"/>
                            </a:lnTo>
                            <a:lnTo>
                              <a:pt x="350" y="412"/>
                            </a:lnTo>
                            <a:lnTo>
                              <a:pt x="350" y="408"/>
                            </a:lnTo>
                            <a:lnTo>
                              <a:pt x="355" y="408"/>
                            </a:lnTo>
                            <a:lnTo>
                              <a:pt x="355" y="412"/>
                            </a:lnTo>
                            <a:lnTo>
                              <a:pt x="355" y="417"/>
                            </a:lnTo>
                            <a:lnTo>
                              <a:pt x="355" y="421"/>
                            </a:lnTo>
                            <a:lnTo>
                              <a:pt x="359" y="421"/>
                            </a:lnTo>
                            <a:lnTo>
                              <a:pt x="364" y="421"/>
                            </a:lnTo>
                            <a:lnTo>
                              <a:pt x="368" y="425"/>
                            </a:lnTo>
                            <a:lnTo>
                              <a:pt x="373" y="425"/>
                            </a:lnTo>
                            <a:lnTo>
                              <a:pt x="373" y="430"/>
                            </a:lnTo>
                            <a:lnTo>
                              <a:pt x="377" y="430"/>
                            </a:lnTo>
                            <a:lnTo>
                              <a:pt x="377" y="434"/>
                            </a:lnTo>
                            <a:lnTo>
                              <a:pt x="373" y="438"/>
                            </a:lnTo>
                            <a:lnTo>
                              <a:pt x="368" y="438"/>
                            </a:lnTo>
                            <a:lnTo>
                              <a:pt x="364" y="438"/>
                            </a:lnTo>
                            <a:lnTo>
                              <a:pt x="359" y="443"/>
                            </a:lnTo>
                            <a:lnTo>
                              <a:pt x="355" y="443"/>
                            </a:lnTo>
                            <a:lnTo>
                              <a:pt x="350" y="447"/>
                            </a:lnTo>
                            <a:lnTo>
                              <a:pt x="346" y="447"/>
                            </a:lnTo>
                            <a:lnTo>
                              <a:pt x="346" y="451"/>
                            </a:lnTo>
                            <a:lnTo>
                              <a:pt x="341" y="451"/>
                            </a:lnTo>
                            <a:lnTo>
                              <a:pt x="337" y="451"/>
                            </a:lnTo>
                            <a:lnTo>
                              <a:pt x="332" y="451"/>
                            </a:lnTo>
                            <a:lnTo>
                              <a:pt x="332" y="447"/>
                            </a:lnTo>
                            <a:lnTo>
                              <a:pt x="328" y="447"/>
                            </a:lnTo>
                            <a:lnTo>
                              <a:pt x="323" y="447"/>
                            </a:lnTo>
                            <a:lnTo>
                              <a:pt x="319" y="443"/>
                            </a:lnTo>
                            <a:lnTo>
                              <a:pt x="310" y="447"/>
                            </a:lnTo>
                            <a:lnTo>
                              <a:pt x="305" y="447"/>
                            </a:lnTo>
                            <a:lnTo>
                              <a:pt x="305" y="443"/>
                            </a:lnTo>
                            <a:lnTo>
                              <a:pt x="301" y="443"/>
                            </a:lnTo>
                            <a:lnTo>
                              <a:pt x="296" y="443"/>
                            </a:lnTo>
                            <a:lnTo>
                              <a:pt x="296" y="438"/>
                            </a:lnTo>
                            <a:lnTo>
                              <a:pt x="292" y="438"/>
                            </a:lnTo>
                            <a:lnTo>
                              <a:pt x="292" y="434"/>
                            </a:lnTo>
                            <a:lnTo>
                              <a:pt x="287" y="434"/>
                            </a:lnTo>
                            <a:lnTo>
                              <a:pt x="287" y="430"/>
                            </a:lnTo>
                            <a:lnTo>
                              <a:pt x="283" y="430"/>
                            </a:lnTo>
                            <a:lnTo>
                              <a:pt x="283" y="425"/>
                            </a:lnTo>
                            <a:lnTo>
                              <a:pt x="283" y="421"/>
                            </a:lnTo>
                            <a:lnTo>
                              <a:pt x="283" y="417"/>
                            </a:lnTo>
                            <a:lnTo>
                              <a:pt x="283" y="412"/>
                            </a:lnTo>
                            <a:lnTo>
                              <a:pt x="283" y="408"/>
                            </a:lnTo>
                            <a:lnTo>
                              <a:pt x="287" y="408"/>
                            </a:lnTo>
                            <a:lnTo>
                              <a:pt x="287" y="404"/>
                            </a:lnTo>
                            <a:lnTo>
                              <a:pt x="287" y="399"/>
                            </a:lnTo>
                            <a:lnTo>
                              <a:pt x="287" y="395"/>
                            </a:lnTo>
                            <a:lnTo>
                              <a:pt x="283" y="391"/>
                            </a:lnTo>
                            <a:lnTo>
                              <a:pt x="283" y="386"/>
                            </a:lnTo>
                            <a:lnTo>
                              <a:pt x="283" y="382"/>
                            </a:lnTo>
                            <a:lnTo>
                              <a:pt x="283" y="378"/>
                            </a:lnTo>
                            <a:lnTo>
                              <a:pt x="278" y="373"/>
                            </a:lnTo>
                            <a:lnTo>
                              <a:pt x="274" y="369"/>
                            </a:lnTo>
                            <a:lnTo>
                              <a:pt x="274" y="365"/>
                            </a:lnTo>
                            <a:lnTo>
                              <a:pt x="269" y="365"/>
                            </a:lnTo>
                            <a:lnTo>
                              <a:pt x="265" y="365"/>
                            </a:lnTo>
                            <a:lnTo>
                              <a:pt x="260" y="365"/>
                            </a:lnTo>
                            <a:lnTo>
                              <a:pt x="256" y="369"/>
                            </a:lnTo>
                            <a:lnTo>
                              <a:pt x="251" y="369"/>
                            </a:lnTo>
                            <a:lnTo>
                              <a:pt x="251" y="373"/>
                            </a:lnTo>
                            <a:lnTo>
                              <a:pt x="247" y="373"/>
                            </a:lnTo>
                            <a:lnTo>
                              <a:pt x="247" y="378"/>
                            </a:lnTo>
                            <a:lnTo>
                              <a:pt x="243" y="382"/>
                            </a:lnTo>
                            <a:lnTo>
                              <a:pt x="243" y="386"/>
                            </a:lnTo>
                            <a:lnTo>
                              <a:pt x="238" y="386"/>
                            </a:lnTo>
                            <a:lnTo>
                              <a:pt x="234" y="386"/>
                            </a:lnTo>
                            <a:lnTo>
                              <a:pt x="229" y="386"/>
                            </a:lnTo>
                            <a:lnTo>
                              <a:pt x="229" y="382"/>
                            </a:lnTo>
                            <a:lnTo>
                              <a:pt x="234" y="382"/>
                            </a:lnTo>
                            <a:lnTo>
                              <a:pt x="234" y="378"/>
                            </a:lnTo>
                            <a:lnTo>
                              <a:pt x="234" y="373"/>
                            </a:lnTo>
                            <a:lnTo>
                              <a:pt x="234" y="369"/>
                            </a:lnTo>
                            <a:lnTo>
                              <a:pt x="229" y="369"/>
                            </a:lnTo>
                            <a:lnTo>
                              <a:pt x="229" y="365"/>
                            </a:lnTo>
                            <a:lnTo>
                              <a:pt x="229" y="360"/>
                            </a:lnTo>
                            <a:lnTo>
                              <a:pt x="229" y="356"/>
                            </a:lnTo>
                            <a:lnTo>
                              <a:pt x="229" y="352"/>
                            </a:lnTo>
                            <a:lnTo>
                              <a:pt x="234" y="347"/>
                            </a:lnTo>
                            <a:lnTo>
                              <a:pt x="234" y="343"/>
                            </a:lnTo>
                            <a:lnTo>
                              <a:pt x="238" y="343"/>
                            </a:lnTo>
                            <a:lnTo>
                              <a:pt x="234" y="339"/>
                            </a:lnTo>
                            <a:lnTo>
                              <a:pt x="234" y="334"/>
                            </a:lnTo>
                            <a:lnTo>
                              <a:pt x="234" y="330"/>
                            </a:lnTo>
                            <a:lnTo>
                              <a:pt x="229" y="330"/>
                            </a:lnTo>
                            <a:lnTo>
                              <a:pt x="229" y="326"/>
                            </a:lnTo>
                            <a:lnTo>
                              <a:pt x="225" y="326"/>
                            </a:lnTo>
                            <a:lnTo>
                              <a:pt x="220" y="326"/>
                            </a:lnTo>
                            <a:lnTo>
                              <a:pt x="216" y="326"/>
                            </a:lnTo>
                            <a:lnTo>
                              <a:pt x="216" y="321"/>
                            </a:lnTo>
                            <a:lnTo>
                              <a:pt x="211" y="321"/>
                            </a:lnTo>
                            <a:lnTo>
                              <a:pt x="211" y="317"/>
                            </a:lnTo>
                            <a:lnTo>
                              <a:pt x="207" y="317"/>
                            </a:lnTo>
                            <a:lnTo>
                              <a:pt x="207" y="313"/>
                            </a:lnTo>
                            <a:lnTo>
                              <a:pt x="202" y="313"/>
                            </a:lnTo>
                            <a:lnTo>
                              <a:pt x="202" y="308"/>
                            </a:lnTo>
                            <a:lnTo>
                              <a:pt x="198" y="308"/>
                            </a:lnTo>
                            <a:lnTo>
                              <a:pt x="193" y="308"/>
                            </a:lnTo>
                            <a:lnTo>
                              <a:pt x="193" y="304"/>
                            </a:lnTo>
                            <a:lnTo>
                              <a:pt x="189" y="304"/>
                            </a:lnTo>
                            <a:lnTo>
                              <a:pt x="184" y="304"/>
                            </a:lnTo>
                            <a:lnTo>
                              <a:pt x="180" y="308"/>
                            </a:lnTo>
                            <a:lnTo>
                              <a:pt x="175" y="308"/>
                            </a:lnTo>
                            <a:lnTo>
                              <a:pt x="175" y="313"/>
                            </a:lnTo>
                            <a:lnTo>
                              <a:pt x="171" y="313"/>
                            </a:lnTo>
                            <a:lnTo>
                              <a:pt x="162" y="313"/>
                            </a:lnTo>
                            <a:lnTo>
                              <a:pt x="157" y="313"/>
                            </a:lnTo>
                            <a:lnTo>
                              <a:pt x="153" y="317"/>
                            </a:lnTo>
                            <a:lnTo>
                              <a:pt x="148" y="317"/>
                            </a:lnTo>
                            <a:lnTo>
                              <a:pt x="144" y="317"/>
                            </a:lnTo>
                            <a:lnTo>
                              <a:pt x="139" y="317"/>
                            </a:lnTo>
                            <a:lnTo>
                              <a:pt x="135" y="317"/>
                            </a:lnTo>
                            <a:lnTo>
                              <a:pt x="130" y="317"/>
                            </a:lnTo>
                            <a:lnTo>
                              <a:pt x="130" y="313"/>
                            </a:lnTo>
                            <a:lnTo>
                              <a:pt x="130" y="308"/>
                            </a:lnTo>
                            <a:lnTo>
                              <a:pt x="130" y="304"/>
                            </a:lnTo>
                            <a:lnTo>
                              <a:pt x="135" y="300"/>
                            </a:lnTo>
                            <a:lnTo>
                              <a:pt x="135" y="295"/>
                            </a:lnTo>
                            <a:lnTo>
                              <a:pt x="135" y="291"/>
                            </a:lnTo>
                            <a:lnTo>
                              <a:pt x="139" y="287"/>
                            </a:lnTo>
                            <a:lnTo>
                              <a:pt x="139" y="282"/>
                            </a:lnTo>
                            <a:lnTo>
                              <a:pt x="139" y="278"/>
                            </a:lnTo>
                            <a:lnTo>
                              <a:pt x="144" y="278"/>
                            </a:lnTo>
                            <a:lnTo>
                              <a:pt x="144" y="274"/>
                            </a:lnTo>
                            <a:lnTo>
                              <a:pt x="148" y="274"/>
                            </a:lnTo>
                            <a:lnTo>
                              <a:pt x="148" y="269"/>
                            </a:lnTo>
                            <a:lnTo>
                              <a:pt x="148" y="265"/>
                            </a:lnTo>
                            <a:lnTo>
                              <a:pt x="148" y="261"/>
                            </a:lnTo>
                            <a:lnTo>
                              <a:pt x="148" y="256"/>
                            </a:lnTo>
                            <a:lnTo>
                              <a:pt x="144" y="252"/>
                            </a:lnTo>
                            <a:lnTo>
                              <a:pt x="139" y="252"/>
                            </a:lnTo>
                            <a:lnTo>
                              <a:pt x="135" y="248"/>
                            </a:lnTo>
                            <a:lnTo>
                              <a:pt x="130" y="243"/>
                            </a:lnTo>
                            <a:lnTo>
                              <a:pt x="126" y="243"/>
                            </a:lnTo>
                            <a:lnTo>
                              <a:pt x="126" y="239"/>
                            </a:lnTo>
                            <a:lnTo>
                              <a:pt x="126" y="235"/>
                            </a:lnTo>
                            <a:lnTo>
                              <a:pt x="126" y="230"/>
                            </a:lnTo>
                            <a:lnTo>
                              <a:pt x="121" y="226"/>
                            </a:lnTo>
                            <a:lnTo>
                              <a:pt x="121" y="217"/>
                            </a:lnTo>
                            <a:lnTo>
                              <a:pt x="117" y="213"/>
                            </a:lnTo>
                            <a:lnTo>
                              <a:pt x="113" y="213"/>
                            </a:lnTo>
                            <a:lnTo>
                              <a:pt x="108" y="213"/>
                            </a:lnTo>
                            <a:lnTo>
                              <a:pt x="104" y="213"/>
                            </a:lnTo>
                            <a:lnTo>
                              <a:pt x="99" y="213"/>
                            </a:lnTo>
                            <a:lnTo>
                              <a:pt x="95" y="217"/>
                            </a:lnTo>
                            <a:lnTo>
                              <a:pt x="90" y="217"/>
                            </a:lnTo>
                            <a:lnTo>
                              <a:pt x="86" y="217"/>
                            </a:lnTo>
                            <a:lnTo>
                              <a:pt x="81" y="217"/>
                            </a:lnTo>
                            <a:lnTo>
                              <a:pt x="77" y="217"/>
                            </a:lnTo>
                            <a:lnTo>
                              <a:pt x="72" y="217"/>
                            </a:lnTo>
                            <a:lnTo>
                              <a:pt x="63" y="217"/>
                            </a:lnTo>
                            <a:lnTo>
                              <a:pt x="59" y="213"/>
                            </a:lnTo>
                            <a:lnTo>
                              <a:pt x="59" y="209"/>
                            </a:lnTo>
                            <a:lnTo>
                              <a:pt x="54" y="204"/>
                            </a:lnTo>
                            <a:lnTo>
                              <a:pt x="50" y="204"/>
                            </a:lnTo>
                            <a:lnTo>
                              <a:pt x="50" y="200"/>
                            </a:lnTo>
                            <a:lnTo>
                              <a:pt x="50" y="196"/>
                            </a:lnTo>
                            <a:lnTo>
                              <a:pt x="45" y="191"/>
                            </a:lnTo>
                            <a:lnTo>
                              <a:pt x="45" y="187"/>
                            </a:lnTo>
                            <a:lnTo>
                              <a:pt x="41" y="183"/>
                            </a:lnTo>
                            <a:lnTo>
                              <a:pt x="36" y="178"/>
                            </a:lnTo>
                            <a:lnTo>
                              <a:pt x="32" y="178"/>
                            </a:lnTo>
                            <a:lnTo>
                              <a:pt x="32" y="174"/>
                            </a:lnTo>
                            <a:lnTo>
                              <a:pt x="27" y="170"/>
                            </a:lnTo>
                            <a:lnTo>
                              <a:pt x="23" y="165"/>
                            </a:lnTo>
                            <a:lnTo>
                              <a:pt x="23" y="161"/>
                            </a:lnTo>
                            <a:lnTo>
                              <a:pt x="18" y="157"/>
                            </a:lnTo>
                            <a:lnTo>
                              <a:pt x="18" y="152"/>
                            </a:lnTo>
                            <a:lnTo>
                              <a:pt x="14" y="148"/>
                            </a:lnTo>
                            <a:lnTo>
                              <a:pt x="9" y="143"/>
                            </a:lnTo>
                            <a:lnTo>
                              <a:pt x="5" y="139"/>
                            </a:lnTo>
                            <a:lnTo>
                              <a:pt x="0" y="135"/>
                            </a:lnTo>
                            <a:lnTo>
                              <a:pt x="0" y="126"/>
                            </a:lnTo>
                            <a:lnTo>
                              <a:pt x="5" y="126"/>
                            </a:lnTo>
                            <a:lnTo>
                              <a:pt x="9" y="130"/>
                            </a:lnTo>
                            <a:lnTo>
                              <a:pt x="14" y="130"/>
                            </a:lnTo>
                            <a:lnTo>
                              <a:pt x="14" y="126"/>
                            </a:lnTo>
                            <a:lnTo>
                              <a:pt x="14" y="122"/>
                            </a:lnTo>
                            <a:lnTo>
                              <a:pt x="18" y="117"/>
                            </a:lnTo>
                            <a:lnTo>
                              <a:pt x="18" y="113"/>
                            </a:lnTo>
                            <a:lnTo>
                              <a:pt x="18" y="117"/>
                            </a:lnTo>
                            <a:lnTo>
                              <a:pt x="23" y="117"/>
                            </a:lnTo>
                            <a:lnTo>
                              <a:pt x="27" y="122"/>
                            </a:lnTo>
                            <a:lnTo>
                              <a:pt x="32" y="122"/>
                            </a:lnTo>
                            <a:lnTo>
                              <a:pt x="32" y="117"/>
                            </a:lnTo>
                            <a:lnTo>
                              <a:pt x="36" y="113"/>
                            </a:lnTo>
                            <a:lnTo>
                              <a:pt x="36" y="109"/>
                            </a:lnTo>
                            <a:lnTo>
                              <a:pt x="41" y="109"/>
                            </a:lnTo>
                            <a:lnTo>
                              <a:pt x="41" y="104"/>
                            </a:lnTo>
                            <a:lnTo>
                              <a:pt x="41" y="100"/>
                            </a:lnTo>
                            <a:lnTo>
                              <a:pt x="45" y="100"/>
                            </a:lnTo>
                            <a:lnTo>
                              <a:pt x="45" y="96"/>
                            </a:lnTo>
                            <a:lnTo>
                              <a:pt x="50" y="96"/>
                            </a:lnTo>
                            <a:lnTo>
                              <a:pt x="50" y="91"/>
                            </a:lnTo>
                            <a:lnTo>
                              <a:pt x="54" y="91"/>
                            </a:lnTo>
                            <a:lnTo>
                              <a:pt x="59" y="91"/>
                            </a:lnTo>
                            <a:lnTo>
                              <a:pt x="59" y="87"/>
                            </a:lnTo>
                            <a:lnTo>
                              <a:pt x="63" y="87"/>
                            </a:lnTo>
                            <a:lnTo>
                              <a:pt x="68" y="87"/>
                            </a:lnTo>
                            <a:lnTo>
                              <a:pt x="63" y="83"/>
                            </a:lnTo>
                            <a:lnTo>
                              <a:pt x="59" y="78"/>
                            </a:lnTo>
                            <a:lnTo>
                              <a:pt x="59" y="74"/>
                            </a:lnTo>
                            <a:lnTo>
                              <a:pt x="63" y="74"/>
                            </a:lnTo>
                            <a:lnTo>
                              <a:pt x="63" y="70"/>
                            </a:lnTo>
                            <a:lnTo>
                              <a:pt x="63" y="65"/>
                            </a:lnTo>
                            <a:lnTo>
                              <a:pt x="63" y="61"/>
                            </a:lnTo>
                            <a:lnTo>
                              <a:pt x="59" y="61"/>
                            </a:lnTo>
                            <a:lnTo>
                              <a:pt x="59" y="57"/>
                            </a:lnTo>
                            <a:lnTo>
                              <a:pt x="63" y="57"/>
                            </a:lnTo>
                            <a:lnTo>
                              <a:pt x="68" y="52"/>
                            </a:lnTo>
                            <a:lnTo>
                              <a:pt x="68" y="57"/>
                            </a:lnTo>
                            <a:lnTo>
                              <a:pt x="72" y="52"/>
                            </a:lnTo>
                            <a:lnTo>
                              <a:pt x="68" y="48"/>
                            </a:lnTo>
                            <a:lnTo>
                              <a:pt x="72" y="44"/>
                            </a:lnTo>
                            <a:lnTo>
                              <a:pt x="72" y="39"/>
                            </a:lnTo>
                            <a:lnTo>
                              <a:pt x="77" y="39"/>
                            </a:lnTo>
                            <a:lnTo>
                              <a:pt x="81" y="35"/>
                            </a:lnTo>
                            <a:lnTo>
                              <a:pt x="86" y="35"/>
                            </a:lnTo>
                            <a:lnTo>
                              <a:pt x="86" y="31"/>
                            </a:lnTo>
                            <a:lnTo>
                              <a:pt x="90" y="31"/>
                            </a:lnTo>
                            <a:lnTo>
                              <a:pt x="95" y="31"/>
                            </a:lnTo>
                            <a:lnTo>
                              <a:pt x="95" y="26"/>
                            </a:lnTo>
                            <a:lnTo>
                              <a:pt x="99" y="26"/>
                            </a:lnTo>
                            <a:lnTo>
                              <a:pt x="99" y="22"/>
                            </a:lnTo>
                            <a:lnTo>
                              <a:pt x="99" y="18"/>
                            </a:lnTo>
                            <a:lnTo>
                              <a:pt x="99" y="13"/>
                            </a:lnTo>
                            <a:lnTo>
                              <a:pt x="95" y="13"/>
                            </a:lnTo>
                            <a:lnTo>
                              <a:pt x="95" y="9"/>
                            </a:lnTo>
                            <a:lnTo>
                              <a:pt x="99" y="9"/>
                            </a:lnTo>
                            <a:lnTo>
                              <a:pt x="99" y="5"/>
                            </a:lnTo>
                            <a:lnTo>
                              <a:pt x="104" y="5"/>
                            </a:lnTo>
                            <a:lnTo>
                              <a:pt x="108" y="0"/>
                            </a:lnTo>
                            <a:close/>
                          </a:path>
                        </a:pathLst>
                      </a:custGeom>
                      <a:solidFill>
                        <a:schemeClr val="accent4">
                          <a:lumMod val="20000"/>
                          <a:lumOff val="80000"/>
                        </a:schemeClr>
                      </a:solidFill>
                      <a:ln>
                        <a:solidFill>
                          <a:srgbClr val="92D050"/>
                        </a:solidFill>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es-ES_tradnl" sz="900" dirty="0">
                            <a:solidFill>
                              <a:srgbClr val="F79646"/>
                            </a:solidFill>
                            <a:latin typeface="Cambria"/>
                            <a:ea typeface="Times New Roman"/>
                            <a:cs typeface="Times New Roman"/>
                          </a:rPr>
                          <a:t> </a:t>
                        </a:r>
                        <a:endParaRPr lang="es-CO" sz="900" dirty="0">
                          <a:solidFill>
                            <a:srgbClr val="F79646"/>
                          </a:solidFill>
                          <a:latin typeface="Cambria"/>
                          <a:ea typeface="Times New Roman"/>
                          <a:cs typeface="Times New Roman"/>
                        </a:endParaRPr>
                      </a:p>
                    </p:txBody>
                  </p:sp>
                  <p:sp>
                    <p:nvSpPr>
                      <p:cNvPr id="45" name="Freeform 107"/>
                      <p:cNvSpPr>
                        <a:spLocks/>
                      </p:cNvSpPr>
                      <p:nvPr/>
                    </p:nvSpPr>
                    <p:spPr bwMode="auto">
                      <a:xfrm>
                        <a:off x="2297165" y="3178175"/>
                        <a:ext cx="811213" cy="762000"/>
                      </a:xfrm>
                      <a:custGeom>
                        <a:avLst/>
                        <a:gdLst>
                          <a:gd name="T0" fmla="*/ 2147483647 w 439"/>
                          <a:gd name="T1" fmla="*/ 2147483647 h 443"/>
                          <a:gd name="T2" fmla="*/ 2147483647 w 439"/>
                          <a:gd name="T3" fmla="*/ 2147483647 h 443"/>
                          <a:gd name="T4" fmla="*/ 2147483647 w 439"/>
                          <a:gd name="T5" fmla="*/ 2147483647 h 443"/>
                          <a:gd name="T6" fmla="*/ 2147483647 w 439"/>
                          <a:gd name="T7" fmla="*/ 2147483647 h 443"/>
                          <a:gd name="T8" fmla="*/ 2147483647 w 439"/>
                          <a:gd name="T9" fmla="*/ 2147483647 h 443"/>
                          <a:gd name="T10" fmla="*/ 2147483647 w 439"/>
                          <a:gd name="T11" fmla="*/ 2147483647 h 443"/>
                          <a:gd name="T12" fmla="*/ 2147483647 w 439"/>
                          <a:gd name="T13" fmla="*/ 2147483647 h 443"/>
                          <a:gd name="T14" fmla="*/ 2147483647 w 439"/>
                          <a:gd name="T15" fmla="*/ 2147483647 h 443"/>
                          <a:gd name="T16" fmla="*/ 2147483647 w 439"/>
                          <a:gd name="T17" fmla="*/ 2147483647 h 443"/>
                          <a:gd name="T18" fmla="*/ 2147483647 w 439"/>
                          <a:gd name="T19" fmla="*/ 2147483647 h 443"/>
                          <a:gd name="T20" fmla="*/ 2147483647 w 439"/>
                          <a:gd name="T21" fmla="*/ 2147483647 h 443"/>
                          <a:gd name="T22" fmla="*/ 2147483647 w 439"/>
                          <a:gd name="T23" fmla="*/ 2147483647 h 443"/>
                          <a:gd name="T24" fmla="*/ 2147483647 w 439"/>
                          <a:gd name="T25" fmla="*/ 2147483647 h 443"/>
                          <a:gd name="T26" fmla="*/ 2147483647 w 439"/>
                          <a:gd name="T27" fmla="*/ 2147483647 h 443"/>
                          <a:gd name="T28" fmla="*/ 2147483647 w 439"/>
                          <a:gd name="T29" fmla="*/ 2147483647 h 443"/>
                          <a:gd name="T30" fmla="*/ 2147483647 w 439"/>
                          <a:gd name="T31" fmla="*/ 2147483647 h 443"/>
                          <a:gd name="T32" fmla="*/ 2147483647 w 439"/>
                          <a:gd name="T33" fmla="*/ 2147483647 h 443"/>
                          <a:gd name="T34" fmla="*/ 0 w 439"/>
                          <a:gd name="T35" fmla="*/ 2147483647 h 443"/>
                          <a:gd name="T36" fmla="*/ 2147483647 w 439"/>
                          <a:gd name="T37" fmla="*/ 2147483647 h 443"/>
                          <a:gd name="T38" fmla="*/ 2147483647 w 439"/>
                          <a:gd name="T39" fmla="*/ 2147483647 h 443"/>
                          <a:gd name="T40" fmla="*/ 2147483647 w 439"/>
                          <a:gd name="T41" fmla="*/ 2147483647 h 443"/>
                          <a:gd name="T42" fmla="*/ 2147483647 w 439"/>
                          <a:gd name="T43" fmla="*/ 2147483647 h 443"/>
                          <a:gd name="T44" fmla="*/ 2147483647 w 439"/>
                          <a:gd name="T45" fmla="*/ 2147483647 h 443"/>
                          <a:gd name="T46" fmla="*/ 2147483647 w 439"/>
                          <a:gd name="T47" fmla="*/ 2147483647 h 443"/>
                          <a:gd name="T48" fmla="*/ 2147483647 w 439"/>
                          <a:gd name="T49" fmla="*/ 2147483647 h 443"/>
                          <a:gd name="T50" fmla="*/ 2147483647 w 439"/>
                          <a:gd name="T51" fmla="*/ 2147483647 h 443"/>
                          <a:gd name="T52" fmla="*/ 2147483647 w 439"/>
                          <a:gd name="T53" fmla="*/ 2147483647 h 443"/>
                          <a:gd name="T54" fmla="*/ 2147483647 w 439"/>
                          <a:gd name="T55" fmla="*/ 2147483647 h 443"/>
                          <a:gd name="T56" fmla="*/ 2147483647 w 439"/>
                          <a:gd name="T57" fmla="*/ 2147483647 h 443"/>
                          <a:gd name="T58" fmla="*/ 2147483647 w 439"/>
                          <a:gd name="T59" fmla="*/ 2147483647 h 443"/>
                          <a:gd name="T60" fmla="*/ 2147483647 w 439"/>
                          <a:gd name="T61" fmla="*/ 2147483647 h 443"/>
                          <a:gd name="T62" fmla="*/ 2147483647 w 439"/>
                          <a:gd name="T63" fmla="*/ 2147483647 h 443"/>
                          <a:gd name="T64" fmla="*/ 2147483647 w 439"/>
                          <a:gd name="T65" fmla="*/ 2147483647 h 443"/>
                          <a:gd name="T66" fmla="*/ 2147483647 w 439"/>
                          <a:gd name="T67" fmla="*/ 2147483647 h 443"/>
                          <a:gd name="T68" fmla="*/ 2147483647 w 439"/>
                          <a:gd name="T69" fmla="*/ 2147483647 h 443"/>
                          <a:gd name="T70" fmla="*/ 2147483647 w 439"/>
                          <a:gd name="T71" fmla="*/ 2147483647 h 443"/>
                          <a:gd name="T72" fmla="*/ 2147483647 w 439"/>
                          <a:gd name="T73" fmla="*/ 2147483647 h 443"/>
                          <a:gd name="T74" fmla="*/ 2147483647 w 439"/>
                          <a:gd name="T75" fmla="*/ 2147483647 h 443"/>
                          <a:gd name="T76" fmla="*/ 2147483647 w 439"/>
                          <a:gd name="T77" fmla="*/ 2147483647 h 443"/>
                          <a:gd name="T78" fmla="*/ 2147483647 w 439"/>
                          <a:gd name="T79" fmla="*/ 2147483647 h 443"/>
                          <a:gd name="T80" fmla="*/ 2147483647 w 439"/>
                          <a:gd name="T81" fmla="*/ 2147483647 h 443"/>
                          <a:gd name="T82" fmla="*/ 2147483647 w 439"/>
                          <a:gd name="T83" fmla="*/ 2147483647 h 443"/>
                          <a:gd name="T84" fmla="*/ 2147483647 w 439"/>
                          <a:gd name="T85" fmla="*/ 2147483647 h 443"/>
                          <a:gd name="T86" fmla="*/ 2147483647 w 439"/>
                          <a:gd name="T87" fmla="*/ 2147483647 h 443"/>
                          <a:gd name="T88" fmla="*/ 2147483647 w 439"/>
                          <a:gd name="T89" fmla="*/ 2147483647 h 443"/>
                          <a:gd name="T90" fmla="*/ 2147483647 w 439"/>
                          <a:gd name="T91" fmla="*/ 2147483647 h 443"/>
                          <a:gd name="T92" fmla="*/ 2147483647 w 439"/>
                          <a:gd name="T93" fmla="*/ 2147483647 h 443"/>
                          <a:gd name="T94" fmla="*/ 2147483647 w 439"/>
                          <a:gd name="T95" fmla="*/ 2147483647 h 443"/>
                          <a:gd name="T96" fmla="*/ 2147483647 w 439"/>
                          <a:gd name="T97" fmla="*/ 2147483647 h 443"/>
                          <a:gd name="T98" fmla="*/ 2147483647 w 439"/>
                          <a:gd name="T99" fmla="*/ 2147483647 h 443"/>
                          <a:gd name="T100" fmla="*/ 2147483647 w 439"/>
                          <a:gd name="T101" fmla="*/ 2147483647 h 443"/>
                          <a:gd name="T102" fmla="*/ 2147483647 w 439"/>
                          <a:gd name="T103" fmla="*/ 2147483647 h 443"/>
                          <a:gd name="T104" fmla="*/ 2147483647 w 439"/>
                          <a:gd name="T105" fmla="*/ 2147483647 h 443"/>
                          <a:gd name="T106" fmla="*/ 2147483647 w 439"/>
                          <a:gd name="T107" fmla="*/ 2147483647 h 443"/>
                          <a:gd name="T108" fmla="*/ 2147483647 w 439"/>
                          <a:gd name="T109" fmla="*/ 2147483647 h 443"/>
                          <a:gd name="T110" fmla="*/ 2147483647 w 439"/>
                          <a:gd name="T111" fmla="*/ 2147483647 h 443"/>
                          <a:gd name="T112" fmla="*/ 2147483647 w 439"/>
                          <a:gd name="T113" fmla="*/ 2147483647 h 443"/>
                          <a:gd name="T114" fmla="*/ 2147483647 w 439"/>
                          <a:gd name="T115" fmla="*/ 2147483647 h 443"/>
                          <a:gd name="T116" fmla="*/ 2147483647 w 439"/>
                          <a:gd name="T117" fmla="*/ 2147483647 h 443"/>
                          <a:gd name="T118" fmla="*/ 2147483647 w 439"/>
                          <a:gd name="T119" fmla="*/ 2147483647 h 443"/>
                          <a:gd name="T120" fmla="*/ 2147483647 w 439"/>
                          <a:gd name="T121" fmla="*/ 2147483647 h 4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9"/>
                          <a:gd name="T184" fmla="*/ 0 h 443"/>
                          <a:gd name="T185" fmla="*/ 439 w 439"/>
                          <a:gd name="T186" fmla="*/ 443 h 4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9" h="443">
                            <a:moveTo>
                              <a:pt x="372" y="443"/>
                            </a:moveTo>
                            <a:lnTo>
                              <a:pt x="367" y="443"/>
                            </a:lnTo>
                            <a:lnTo>
                              <a:pt x="363" y="443"/>
                            </a:lnTo>
                            <a:lnTo>
                              <a:pt x="358" y="443"/>
                            </a:lnTo>
                            <a:lnTo>
                              <a:pt x="354" y="443"/>
                            </a:lnTo>
                            <a:lnTo>
                              <a:pt x="349" y="443"/>
                            </a:lnTo>
                            <a:lnTo>
                              <a:pt x="345" y="443"/>
                            </a:lnTo>
                            <a:lnTo>
                              <a:pt x="340" y="438"/>
                            </a:lnTo>
                            <a:lnTo>
                              <a:pt x="336" y="438"/>
                            </a:lnTo>
                            <a:lnTo>
                              <a:pt x="331" y="438"/>
                            </a:lnTo>
                            <a:lnTo>
                              <a:pt x="327" y="438"/>
                            </a:lnTo>
                            <a:lnTo>
                              <a:pt x="322" y="438"/>
                            </a:lnTo>
                            <a:lnTo>
                              <a:pt x="318" y="438"/>
                            </a:lnTo>
                            <a:lnTo>
                              <a:pt x="318" y="434"/>
                            </a:lnTo>
                            <a:lnTo>
                              <a:pt x="314" y="434"/>
                            </a:lnTo>
                            <a:lnTo>
                              <a:pt x="309" y="434"/>
                            </a:lnTo>
                            <a:lnTo>
                              <a:pt x="309" y="430"/>
                            </a:lnTo>
                            <a:lnTo>
                              <a:pt x="309" y="425"/>
                            </a:lnTo>
                            <a:lnTo>
                              <a:pt x="305" y="421"/>
                            </a:lnTo>
                            <a:lnTo>
                              <a:pt x="305" y="417"/>
                            </a:lnTo>
                            <a:lnTo>
                              <a:pt x="305" y="412"/>
                            </a:lnTo>
                            <a:lnTo>
                              <a:pt x="305" y="408"/>
                            </a:lnTo>
                            <a:lnTo>
                              <a:pt x="305" y="404"/>
                            </a:lnTo>
                            <a:lnTo>
                              <a:pt x="305" y="399"/>
                            </a:lnTo>
                            <a:lnTo>
                              <a:pt x="305" y="395"/>
                            </a:lnTo>
                            <a:lnTo>
                              <a:pt x="300" y="395"/>
                            </a:lnTo>
                            <a:lnTo>
                              <a:pt x="296" y="390"/>
                            </a:lnTo>
                            <a:lnTo>
                              <a:pt x="291" y="386"/>
                            </a:lnTo>
                            <a:lnTo>
                              <a:pt x="287" y="386"/>
                            </a:lnTo>
                            <a:lnTo>
                              <a:pt x="282" y="386"/>
                            </a:lnTo>
                            <a:lnTo>
                              <a:pt x="278" y="382"/>
                            </a:lnTo>
                            <a:lnTo>
                              <a:pt x="273" y="377"/>
                            </a:lnTo>
                            <a:lnTo>
                              <a:pt x="273" y="373"/>
                            </a:lnTo>
                            <a:lnTo>
                              <a:pt x="269" y="369"/>
                            </a:lnTo>
                            <a:lnTo>
                              <a:pt x="269" y="364"/>
                            </a:lnTo>
                            <a:lnTo>
                              <a:pt x="269" y="360"/>
                            </a:lnTo>
                            <a:lnTo>
                              <a:pt x="269" y="356"/>
                            </a:lnTo>
                            <a:lnTo>
                              <a:pt x="264" y="351"/>
                            </a:lnTo>
                            <a:lnTo>
                              <a:pt x="260" y="351"/>
                            </a:lnTo>
                            <a:lnTo>
                              <a:pt x="255" y="351"/>
                            </a:lnTo>
                            <a:lnTo>
                              <a:pt x="251" y="351"/>
                            </a:lnTo>
                            <a:lnTo>
                              <a:pt x="251" y="356"/>
                            </a:lnTo>
                            <a:lnTo>
                              <a:pt x="246" y="356"/>
                            </a:lnTo>
                            <a:lnTo>
                              <a:pt x="242" y="356"/>
                            </a:lnTo>
                            <a:lnTo>
                              <a:pt x="233" y="360"/>
                            </a:lnTo>
                            <a:lnTo>
                              <a:pt x="228" y="360"/>
                            </a:lnTo>
                            <a:lnTo>
                              <a:pt x="224" y="360"/>
                            </a:lnTo>
                            <a:lnTo>
                              <a:pt x="215" y="360"/>
                            </a:lnTo>
                            <a:lnTo>
                              <a:pt x="210" y="360"/>
                            </a:lnTo>
                            <a:lnTo>
                              <a:pt x="206" y="356"/>
                            </a:lnTo>
                            <a:lnTo>
                              <a:pt x="197" y="351"/>
                            </a:lnTo>
                            <a:lnTo>
                              <a:pt x="192" y="351"/>
                            </a:lnTo>
                            <a:lnTo>
                              <a:pt x="179" y="338"/>
                            </a:lnTo>
                            <a:lnTo>
                              <a:pt x="175" y="338"/>
                            </a:lnTo>
                            <a:lnTo>
                              <a:pt x="170" y="338"/>
                            </a:lnTo>
                            <a:lnTo>
                              <a:pt x="170" y="334"/>
                            </a:lnTo>
                            <a:lnTo>
                              <a:pt x="166" y="334"/>
                            </a:lnTo>
                            <a:lnTo>
                              <a:pt x="166" y="330"/>
                            </a:lnTo>
                            <a:lnTo>
                              <a:pt x="161" y="330"/>
                            </a:lnTo>
                            <a:lnTo>
                              <a:pt x="161" y="325"/>
                            </a:lnTo>
                            <a:lnTo>
                              <a:pt x="157" y="321"/>
                            </a:lnTo>
                            <a:lnTo>
                              <a:pt x="152" y="321"/>
                            </a:lnTo>
                            <a:lnTo>
                              <a:pt x="148" y="317"/>
                            </a:lnTo>
                            <a:lnTo>
                              <a:pt x="143" y="312"/>
                            </a:lnTo>
                            <a:lnTo>
                              <a:pt x="139" y="312"/>
                            </a:lnTo>
                            <a:lnTo>
                              <a:pt x="134" y="312"/>
                            </a:lnTo>
                            <a:lnTo>
                              <a:pt x="130" y="308"/>
                            </a:lnTo>
                            <a:lnTo>
                              <a:pt x="125" y="304"/>
                            </a:lnTo>
                            <a:lnTo>
                              <a:pt x="125" y="299"/>
                            </a:lnTo>
                            <a:lnTo>
                              <a:pt x="121" y="299"/>
                            </a:lnTo>
                            <a:lnTo>
                              <a:pt x="121" y="295"/>
                            </a:lnTo>
                            <a:lnTo>
                              <a:pt x="112" y="291"/>
                            </a:lnTo>
                            <a:lnTo>
                              <a:pt x="107" y="291"/>
                            </a:lnTo>
                            <a:lnTo>
                              <a:pt x="107" y="286"/>
                            </a:lnTo>
                            <a:lnTo>
                              <a:pt x="103" y="286"/>
                            </a:lnTo>
                            <a:lnTo>
                              <a:pt x="98" y="286"/>
                            </a:lnTo>
                            <a:lnTo>
                              <a:pt x="94" y="286"/>
                            </a:lnTo>
                            <a:lnTo>
                              <a:pt x="89" y="286"/>
                            </a:lnTo>
                            <a:lnTo>
                              <a:pt x="89" y="282"/>
                            </a:lnTo>
                            <a:lnTo>
                              <a:pt x="85" y="278"/>
                            </a:lnTo>
                            <a:lnTo>
                              <a:pt x="80" y="278"/>
                            </a:lnTo>
                            <a:lnTo>
                              <a:pt x="80" y="273"/>
                            </a:lnTo>
                            <a:lnTo>
                              <a:pt x="76" y="273"/>
                            </a:lnTo>
                            <a:lnTo>
                              <a:pt x="71" y="269"/>
                            </a:lnTo>
                            <a:lnTo>
                              <a:pt x="67" y="265"/>
                            </a:lnTo>
                            <a:lnTo>
                              <a:pt x="67" y="260"/>
                            </a:lnTo>
                            <a:lnTo>
                              <a:pt x="62" y="260"/>
                            </a:lnTo>
                            <a:lnTo>
                              <a:pt x="62" y="256"/>
                            </a:lnTo>
                            <a:lnTo>
                              <a:pt x="58" y="256"/>
                            </a:lnTo>
                            <a:lnTo>
                              <a:pt x="58" y="252"/>
                            </a:lnTo>
                            <a:lnTo>
                              <a:pt x="54" y="252"/>
                            </a:lnTo>
                            <a:lnTo>
                              <a:pt x="54" y="247"/>
                            </a:lnTo>
                            <a:lnTo>
                              <a:pt x="49" y="247"/>
                            </a:lnTo>
                            <a:lnTo>
                              <a:pt x="49" y="243"/>
                            </a:lnTo>
                            <a:lnTo>
                              <a:pt x="45" y="243"/>
                            </a:lnTo>
                            <a:lnTo>
                              <a:pt x="40" y="239"/>
                            </a:lnTo>
                            <a:lnTo>
                              <a:pt x="36" y="234"/>
                            </a:lnTo>
                            <a:lnTo>
                              <a:pt x="31" y="230"/>
                            </a:lnTo>
                            <a:lnTo>
                              <a:pt x="27" y="226"/>
                            </a:lnTo>
                            <a:lnTo>
                              <a:pt x="27" y="221"/>
                            </a:lnTo>
                            <a:lnTo>
                              <a:pt x="22" y="221"/>
                            </a:lnTo>
                            <a:lnTo>
                              <a:pt x="22" y="217"/>
                            </a:lnTo>
                            <a:lnTo>
                              <a:pt x="18" y="217"/>
                            </a:lnTo>
                            <a:lnTo>
                              <a:pt x="13" y="217"/>
                            </a:lnTo>
                            <a:lnTo>
                              <a:pt x="13" y="213"/>
                            </a:lnTo>
                            <a:lnTo>
                              <a:pt x="9" y="213"/>
                            </a:lnTo>
                            <a:lnTo>
                              <a:pt x="4" y="208"/>
                            </a:lnTo>
                            <a:lnTo>
                              <a:pt x="0" y="208"/>
                            </a:lnTo>
                            <a:lnTo>
                              <a:pt x="0" y="204"/>
                            </a:lnTo>
                            <a:lnTo>
                              <a:pt x="0" y="200"/>
                            </a:lnTo>
                            <a:lnTo>
                              <a:pt x="0" y="195"/>
                            </a:lnTo>
                            <a:lnTo>
                              <a:pt x="4" y="191"/>
                            </a:lnTo>
                            <a:lnTo>
                              <a:pt x="9" y="187"/>
                            </a:lnTo>
                            <a:lnTo>
                              <a:pt x="13" y="187"/>
                            </a:lnTo>
                            <a:lnTo>
                              <a:pt x="13" y="182"/>
                            </a:lnTo>
                            <a:lnTo>
                              <a:pt x="18" y="178"/>
                            </a:lnTo>
                            <a:lnTo>
                              <a:pt x="18" y="174"/>
                            </a:lnTo>
                            <a:lnTo>
                              <a:pt x="22" y="169"/>
                            </a:lnTo>
                            <a:lnTo>
                              <a:pt x="27" y="165"/>
                            </a:lnTo>
                            <a:lnTo>
                              <a:pt x="27" y="161"/>
                            </a:lnTo>
                            <a:lnTo>
                              <a:pt x="31" y="161"/>
                            </a:lnTo>
                            <a:lnTo>
                              <a:pt x="36" y="161"/>
                            </a:lnTo>
                            <a:lnTo>
                              <a:pt x="40" y="161"/>
                            </a:lnTo>
                            <a:lnTo>
                              <a:pt x="45" y="161"/>
                            </a:lnTo>
                            <a:lnTo>
                              <a:pt x="49" y="165"/>
                            </a:lnTo>
                            <a:lnTo>
                              <a:pt x="54" y="161"/>
                            </a:lnTo>
                            <a:lnTo>
                              <a:pt x="58" y="161"/>
                            </a:lnTo>
                            <a:lnTo>
                              <a:pt x="62" y="161"/>
                            </a:lnTo>
                            <a:lnTo>
                              <a:pt x="67" y="165"/>
                            </a:lnTo>
                            <a:lnTo>
                              <a:pt x="71" y="165"/>
                            </a:lnTo>
                            <a:lnTo>
                              <a:pt x="76" y="165"/>
                            </a:lnTo>
                            <a:lnTo>
                              <a:pt x="80" y="169"/>
                            </a:lnTo>
                            <a:lnTo>
                              <a:pt x="80" y="165"/>
                            </a:lnTo>
                            <a:lnTo>
                              <a:pt x="85" y="165"/>
                            </a:lnTo>
                            <a:lnTo>
                              <a:pt x="89" y="165"/>
                            </a:lnTo>
                            <a:lnTo>
                              <a:pt x="89" y="161"/>
                            </a:lnTo>
                            <a:lnTo>
                              <a:pt x="94" y="161"/>
                            </a:lnTo>
                            <a:lnTo>
                              <a:pt x="94" y="156"/>
                            </a:lnTo>
                            <a:lnTo>
                              <a:pt x="89" y="152"/>
                            </a:lnTo>
                            <a:lnTo>
                              <a:pt x="89" y="148"/>
                            </a:lnTo>
                            <a:lnTo>
                              <a:pt x="89" y="143"/>
                            </a:lnTo>
                            <a:lnTo>
                              <a:pt x="85" y="143"/>
                            </a:lnTo>
                            <a:lnTo>
                              <a:pt x="85" y="139"/>
                            </a:lnTo>
                            <a:lnTo>
                              <a:pt x="85" y="135"/>
                            </a:lnTo>
                            <a:lnTo>
                              <a:pt x="85" y="130"/>
                            </a:lnTo>
                            <a:lnTo>
                              <a:pt x="85" y="126"/>
                            </a:lnTo>
                            <a:lnTo>
                              <a:pt x="80" y="126"/>
                            </a:lnTo>
                            <a:lnTo>
                              <a:pt x="76" y="126"/>
                            </a:lnTo>
                            <a:lnTo>
                              <a:pt x="71" y="126"/>
                            </a:lnTo>
                            <a:lnTo>
                              <a:pt x="71" y="122"/>
                            </a:lnTo>
                            <a:lnTo>
                              <a:pt x="67" y="122"/>
                            </a:lnTo>
                            <a:lnTo>
                              <a:pt x="67" y="117"/>
                            </a:lnTo>
                            <a:lnTo>
                              <a:pt x="67" y="113"/>
                            </a:lnTo>
                            <a:lnTo>
                              <a:pt x="67" y="109"/>
                            </a:lnTo>
                            <a:lnTo>
                              <a:pt x="67" y="104"/>
                            </a:lnTo>
                            <a:lnTo>
                              <a:pt x="71" y="104"/>
                            </a:lnTo>
                            <a:lnTo>
                              <a:pt x="71" y="100"/>
                            </a:lnTo>
                            <a:lnTo>
                              <a:pt x="71" y="96"/>
                            </a:lnTo>
                            <a:lnTo>
                              <a:pt x="71" y="91"/>
                            </a:lnTo>
                            <a:lnTo>
                              <a:pt x="76" y="91"/>
                            </a:lnTo>
                            <a:lnTo>
                              <a:pt x="80" y="91"/>
                            </a:lnTo>
                            <a:lnTo>
                              <a:pt x="80" y="87"/>
                            </a:lnTo>
                            <a:lnTo>
                              <a:pt x="80" y="83"/>
                            </a:lnTo>
                            <a:lnTo>
                              <a:pt x="80" y="78"/>
                            </a:lnTo>
                            <a:lnTo>
                              <a:pt x="80" y="74"/>
                            </a:lnTo>
                            <a:lnTo>
                              <a:pt x="80" y="70"/>
                            </a:lnTo>
                            <a:lnTo>
                              <a:pt x="80" y="65"/>
                            </a:lnTo>
                            <a:lnTo>
                              <a:pt x="80" y="61"/>
                            </a:lnTo>
                            <a:lnTo>
                              <a:pt x="80" y="57"/>
                            </a:lnTo>
                            <a:lnTo>
                              <a:pt x="85" y="57"/>
                            </a:lnTo>
                            <a:lnTo>
                              <a:pt x="85" y="52"/>
                            </a:lnTo>
                            <a:lnTo>
                              <a:pt x="85" y="48"/>
                            </a:lnTo>
                            <a:lnTo>
                              <a:pt x="89" y="44"/>
                            </a:lnTo>
                            <a:lnTo>
                              <a:pt x="89" y="39"/>
                            </a:lnTo>
                            <a:lnTo>
                              <a:pt x="94" y="39"/>
                            </a:lnTo>
                            <a:lnTo>
                              <a:pt x="94" y="35"/>
                            </a:lnTo>
                            <a:lnTo>
                              <a:pt x="98" y="35"/>
                            </a:lnTo>
                            <a:lnTo>
                              <a:pt x="103" y="35"/>
                            </a:lnTo>
                            <a:lnTo>
                              <a:pt x="103" y="31"/>
                            </a:lnTo>
                            <a:lnTo>
                              <a:pt x="107" y="31"/>
                            </a:lnTo>
                            <a:lnTo>
                              <a:pt x="112" y="26"/>
                            </a:lnTo>
                            <a:lnTo>
                              <a:pt x="112" y="22"/>
                            </a:lnTo>
                            <a:lnTo>
                              <a:pt x="116" y="22"/>
                            </a:lnTo>
                            <a:lnTo>
                              <a:pt x="121" y="22"/>
                            </a:lnTo>
                            <a:lnTo>
                              <a:pt x="125" y="22"/>
                            </a:lnTo>
                            <a:lnTo>
                              <a:pt x="125" y="26"/>
                            </a:lnTo>
                            <a:lnTo>
                              <a:pt x="130" y="26"/>
                            </a:lnTo>
                            <a:lnTo>
                              <a:pt x="130" y="31"/>
                            </a:lnTo>
                            <a:lnTo>
                              <a:pt x="130" y="35"/>
                            </a:lnTo>
                            <a:lnTo>
                              <a:pt x="130" y="39"/>
                            </a:lnTo>
                            <a:lnTo>
                              <a:pt x="130" y="44"/>
                            </a:lnTo>
                            <a:lnTo>
                              <a:pt x="134" y="44"/>
                            </a:lnTo>
                            <a:lnTo>
                              <a:pt x="134" y="39"/>
                            </a:lnTo>
                            <a:lnTo>
                              <a:pt x="139" y="35"/>
                            </a:lnTo>
                            <a:lnTo>
                              <a:pt x="139" y="31"/>
                            </a:lnTo>
                            <a:lnTo>
                              <a:pt x="139" y="26"/>
                            </a:lnTo>
                            <a:lnTo>
                              <a:pt x="143" y="26"/>
                            </a:lnTo>
                            <a:lnTo>
                              <a:pt x="148" y="26"/>
                            </a:lnTo>
                            <a:lnTo>
                              <a:pt x="148" y="22"/>
                            </a:lnTo>
                            <a:lnTo>
                              <a:pt x="152" y="22"/>
                            </a:lnTo>
                            <a:lnTo>
                              <a:pt x="152" y="17"/>
                            </a:lnTo>
                            <a:lnTo>
                              <a:pt x="157" y="13"/>
                            </a:lnTo>
                            <a:lnTo>
                              <a:pt x="161" y="9"/>
                            </a:lnTo>
                            <a:lnTo>
                              <a:pt x="166" y="4"/>
                            </a:lnTo>
                            <a:lnTo>
                              <a:pt x="170" y="4"/>
                            </a:lnTo>
                            <a:lnTo>
                              <a:pt x="175" y="4"/>
                            </a:lnTo>
                            <a:lnTo>
                              <a:pt x="175" y="9"/>
                            </a:lnTo>
                            <a:lnTo>
                              <a:pt x="179" y="9"/>
                            </a:lnTo>
                            <a:lnTo>
                              <a:pt x="179" y="13"/>
                            </a:lnTo>
                            <a:lnTo>
                              <a:pt x="179" y="17"/>
                            </a:lnTo>
                            <a:lnTo>
                              <a:pt x="184" y="17"/>
                            </a:lnTo>
                            <a:lnTo>
                              <a:pt x="184" y="22"/>
                            </a:lnTo>
                            <a:lnTo>
                              <a:pt x="188" y="17"/>
                            </a:lnTo>
                            <a:lnTo>
                              <a:pt x="188" y="13"/>
                            </a:lnTo>
                            <a:lnTo>
                              <a:pt x="192" y="13"/>
                            </a:lnTo>
                            <a:lnTo>
                              <a:pt x="192" y="9"/>
                            </a:lnTo>
                            <a:lnTo>
                              <a:pt x="197" y="4"/>
                            </a:lnTo>
                            <a:lnTo>
                              <a:pt x="197" y="0"/>
                            </a:lnTo>
                            <a:lnTo>
                              <a:pt x="201" y="0"/>
                            </a:lnTo>
                            <a:lnTo>
                              <a:pt x="201" y="9"/>
                            </a:lnTo>
                            <a:lnTo>
                              <a:pt x="206" y="13"/>
                            </a:lnTo>
                            <a:lnTo>
                              <a:pt x="210" y="17"/>
                            </a:lnTo>
                            <a:lnTo>
                              <a:pt x="215" y="22"/>
                            </a:lnTo>
                            <a:lnTo>
                              <a:pt x="219" y="26"/>
                            </a:lnTo>
                            <a:lnTo>
                              <a:pt x="219" y="31"/>
                            </a:lnTo>
                            <a:lnTo>
                              <a:pt x="224" y="35"/>
                            </a:lnTo>
                            <a:lnTo>
                              <a:pt x="224" y="39"/>
                            </a:lnTo>
                            <a:lnTo>
                              <a:pt x="228" y="44"/>
                            </a:lnTo>
                            <a:lnTo>
                              <a:pt x="233" y="48"/>
                            </a:lnTo>
                            <a:lnTo>
                              <a:pt x="233" y="52"/>
                            </a:lnTo>
                            <a:lnTo>
                              <a:pt x="237" y="52"/>
                            </a:lnTo>
                            <a:lnTo>
                              <a:pt x="242" y="57"/>
                            </a:lnTo>
                            <a:lnTo>
                              <a:pt x="246" y="61"/>
                            </a:lnTo>
                            <a:lnTo>
                              <a:pt x="246" y="65"/>
                            </a:lnTo>
                            <a:lnTo>
                              <a:pt x="251" y="70"/>
                            </a:lnTo>
                            <a:lnTo>
                              <a:pt x="251" y="74"/>
                            </a:lnTo>
                            <a:lnTo>
                              <a:pt x="251" y="78"/>
                            </a:lnTo>
                            <a:lnTo>
                              <a:pt x="255" y="78"/>
                            </a:lnTo>
                            <a:lnTo>
                              <a:pt x="260" y="83"/>
                            </a:lnTo>
                            <a:lnTo>
                              <a:pt x="260" y="87"/>
                            </a:lnTo>
                            <a:lnTo>
                              <a:pt x="264" y="91"/>
                            </a:lnTo>
                            <a:lnTo>
                              <a:pt x="273" y="91"/>
                            </a:lnTo>
                            <a:lnTo>
                              <a:pt x="278" y="91"/>
                            </a:lnTo>
                            <a:lnTo>
                              <a:pt x="282" y="91"/>
                            </a:lnTo>
                            <a:lnTo>
                              <a:pt x="287" y="91"/>
                            </a:lnTo>
                            <a:lnTo>
                              <a:pt x="291" y="91"/>
                            </a:lnTo>
                            <a:lnTo>
                              <a:pt x="296" y="91"/>
                            </a:lnTo>
                            <a:lnTo>
                              <a:pt x="300" y="87"/>
                            </a:lnTo>
                            <a:lnTo>
                              <a:pt x="305" y="87"/>
                            </a:lnTo>
                            <a:lnTo>
                              <a:pt x="309" y="87"/>
                            </a:lnTo>
                            <a:lnTo>
                              <a:pt x="314" y="87"/>
                            </a:lnTo>
                            <a:lnTo>
                              <a:pt x="318" y="87"/>
                            </a:lnTo>
                            <a:lnTo>
                              <a:pt x="322" y="91"/>
                            </a:lnTo>
                            <a:lnTo>
                              <a:pt x="322" y="100"/>
                            </a:lnTo>
                            <a:lnTo>
                              <a:pt x="327" y="104"/>
                            </a:lnTo>
                            <a:lnTo>
                              <a:pt x="327" y="109"/>
                            </a:lnTo>
                            <a:lnTo>
                              <a:pt x="327" y="113"/>
                            </a:lnTo>
                            <a:lnTo>
                              <a:pt x="327" y="117"/>
                            </a:lnTo>
                            <a:lnTo>
                              <a:pt x="331" y="117"/>
                            </a:lnTo>
                            <a:lnTo>
                              <a:pt x="336" y="122"/>
                            </a:lnTo>
                            <a:lnTo>
                              <a:pt x="340" y="126"/>
                            </a:lnTo>
                            <a:lnTo>
                              <a:pt x="345" y="126"/>
                            </a:lnTo>
                            <a:lnTo>
                              <a:pt x="349" y="130"/>
                            </a:lnTo>
                            <a:lnTo>
                              <a:pt x="349" y="135"/>
                            </a:lnTo>
                            <a:lnTo>
                              <a:pt x="349" y="139"/>
                            </a:lnTo>
                            <a:lnTo>
                              <a:pt x="349" y="143"/>
                            </a:lnTo>
                            <a:lnTo>
                              <a:pt x="349" y="148"/>
                            </a:lnTo>
                            <a:lnTo>
                              <a:pt x="345" y="148"/>
                            </a:lnTo>
                            <a:lnTo>
                              <a:pt x="345" y="152"/>
                            </a:lnTo>
                            <a:lnTo>
                              <a:pt x="340" y="152"/>
                            </a:lnTo>
                            <a:lnTo>
                              <a:pt x="340" y="156"/>
                            </a:lnTo>
                            <a:lnTo>
                              <a:pt x="340" y="161"/>
                            </a:lnTo>
                            <a:lnTo>
                              <a:pt x="336" y="165"/>
                            </a:lnTo>
                            <a:lnTo>
                              <a:pt x="336" y="169"/>
                            </a:lnTo>
                            <a:lnTo>
                              <a:pt x="336" y="174"/>
                            </a:lnTo>
                            <a:lnTo>
                              <a:pt x="331" y="178"/>
                            </a:lnTo>
                            <a:lnTo>
                              <a:pt x="331" y="182"/>
                            </a:lnTo>
                            <a:lnTo>
                              <a:pt x="331" y="187"/>
                            </a:lnTo>
                            <a:lnTo>
                              <a:pt x="331" y="191"/>
                            </a:lnTo>
                            <a:lnTo>
                              <a:pt x="336" y="191"/>
                            </a:lnTo>
                            <a:lnTo>
                              <a:pt x="340" y="191"/>
                            </a:lnTo>
                            <a:lnTo>
                              <a:pt x="345" y="191"/>
                            </a:lnTo>
                            <a:lnTo>
                              <a:pt x="349" y="191"/>
                            </a:lnTo>
                            <a:lnTo>
                              <a:pt x="354" y="191"/>
                            </a:lnTo>
                            <a:lnTo>
                              <a:pt x="358" y="187"/>
                            </a:lnTo>
                            <a:lnTo>
                              <a:pt x="363" y="187"/>
                            </a:lnTo>
                            <a:lnTo>
                              <a:pt x="372" y="187"/>
                            </a:lnTo>
                            <a:lnTo>
                              <a:pt x="376" y="187"/>
                            </a:lnTo>
                            <a:lnTo>
                              <a:pt x="376" y="182"/>
                            </a:lnTo>
                            <a:lnTo>
                              <a:pt x="381" y="182"/>
                            </a:lnTo>
                            <a:lnTo>
                              <a:pt x="385" y="178"/>
                            </a:lnTo>
                            <a:lnTo>
                              <a:pt x="390" y="178"/>
                            </a:lnTo>
                            <a:lnTo>
                              <a:pt x="394" y="178"/>
                            </a:lnTo>
                            <a:lnTo>
                              <a:pt x="394" y="182"/>
                            </a:lnTo>
                            <a:lnTo>
                              <a:pt x="399" y="182"/>
                            </a:lnTo>
                            <a:lnTo>
                              <a:pt x="403" y="182"/>
                            </a:lnTo>
                            <a:lnTo>
                              <a:pt x="403" y="187"/>
                            </a:lnTo>
                            <a:lnTo>
                              <a:pt x="408" y="187"/>
                            </a:lnTo>
                            <a:lnTo>
                              <a:pt x="408" y="191"/>
                            </a:lnTo>
                            <a:lnTo>
                              <a:pt x="412" y="191"/>
                            </a:lnTo>
                            <a:lnTo>
                              <a:pt x="412" y="195"/>
                            </a:lnTo>
                            <a:lnTo>
                              <a:pt x="417" y="195"/>
                            </a:lnTo>
                            <a:lnTo>
                              <a:pt x="417" y="200"/>
                            </a:lnTo>
                            <a:lnTo>
                              <a:pt x="421" y="200"/>
                            </a:lnTo>
                            <a:lnTo>
                              <a:pt x="426" y="200"/>
                            </a:lnTo>
                            <a:lnTo>
                              <a:pt x="430" y="200"/>
                            </a:lnTo>
                            <a:lnTo>
                              <a:pt x="430" y="204"/>
                            </a:lnTo>
                            <a:lnTo>
                              <a:pt x="435" y="204"/>
                            </a:lnTo>
                            <a:lnTo>
                              <a:pt x="435" y="208"/>
                            </a:lnTo>
                            <a:lnTo>
                              <a:pt x="435" y="213"/>
                            </a:lnTo>
                            <a:lnTo>
                              <a:pt x="439" y="217"/>
                            </a:lnTo>
                            <a:lnTo>
                              <a:pt x="435" y="217"/>
                            </a:lnTo>
                            <a:lnTo>
                              <a:pt x="435" y="221"/>
                            </a:lnTo>
                            <a:lnTo>
                              <a:pt x="430" y="226"/>
                            </a:lnTo>
                            <a:lnTo>
                              <a:pt x="430" y="230"/>
                            </a:lnTo>
                            <a:lnTo>
                              <a:pt x="430" y="234"/>
                            </a:lnTo>
                            <a:lnTo>
                              <a:pt x="430" y="239"/>
                            </a:lnTo>
                            <a:lnTo>
                              <a:pt x="430" y="243"/>
                            </a:lnTo>
                            <a:lnTo>
                              <a:pt x="435" y="243"/>
                            </a:lnTo>
                            <a:lnTo>
                              <a:pt x="435" y="247"/>
                            </a:lnTo>
                            <a:lnTo>
                              <a:pt x="435" y="252"/>
                            </a:lnTo>
                            <a:lnTo>
                              <a:pt x="435" y="256"/>
                            </a:lnTo>
                            <a:lnTo>
                              <a:pt x="430" y="256"/>
                            </a:lnTo>
                            <a:lnTo>
                              <a:pt x="430" y="260"/>
                            </a:lnTo>
                            <a:lnTo>
                              <a:pt x="426" y="260"/>
                            </a:lnTo>
                            <a:lnTo>
                              <a:pt x="421" y="265"/>
                            </a:lnTo>
                            <a:lnTo>
                              <a:pt x="417" y="265"/>
                            </a:lnTo>
                            <a:lnTo>
                              <a:pt x="412" y="265"/>
                            </a:lnTo>
                            <a:lnTo>
                              <a:pt x="408" y="265"/>
                            </a:lnTo>
                            <a:lnTo>
                              <a:pt x="408" y="269"/>
                            </a:lnTo>
                            <a:lnTo>
                              <a:pt x="403" y="269"/>
                            </a:lnTo>
                            <a:lnTo>
                              <a:pt x="399" y="269"/>
                            </a:lnTo>
                            <a:lnTo>
                              <a:pt x="394" y="273"/>
                            </a:lnTo>
                            <a:lnTo>
                              <a:pt x="390" y="273"/>
                            </a:lnTo>
                            <a:lnTo>
                              <a:pt x="390" y="278"/>
                            </a:lnTo>
                            <a:lnTo>
                              <a:pt x="385" y="278"/>
                            </a:lnTo>
                            <a:lnTo>
                              <a:pt x="381" y="282"/>
                            </a:lnTo>
                            <a:lnTo>
                              <a:pt x="376" y="286"/>
                            </a:lnTo>
                            <a:lnTo>
                              <a:pt x="376" y="291"/>
                            </a:lnTo>
                            <a:lnTo>
                              <a:pt x="376" y="295"/>
                            </a:lnTo>
                            <a:lnTo>
                              <a:pt x="381" y="299"/>
                            </a:lnTo>
                            <a:lnTo>
                              <a:pt x="381" y="304"/>
                            </a:lnTo>
                            <a:lnTo>
                              <a:pt x="381" y="308"/>
                            </a:lnTo>
                            <a:lnTo>
                              <a:pt x="381" y="312"/>
                            </a:lnTo>
                            <a:lnTo>
                              <a:pt x="381" y="317"/>
                            </a:lnTo>
                            <a:lnTo>
                              <a:pt x="381" y="321"/>
                            </a:lnTo>
                            <a:lnTo>
                              <a:pt x="381" y="325"/>
                            </a:lnTo>
                            <a:lnTo>
                              <a:pt x="385" y="330"/>
                            </a:lnTo>
                            <a:lnTo>
                              <a:pt x="385" y="334"/>
                            </a:lnTo>
                            <a:lnTo>
                              <a:pt x="390" y="334"/>
                            </a:lnTo>
                            <a:lnTo>
                              <a:pt x="381" y="343"/>
                            </a:lnTo>
                            <a:lnTo>
                              <a:pt x="376" y="347"/>
                            </a:lnTo>
                            <a:lnTo>
                              <a:pt x="372" y="351"/>
                            </a:lnTo>
                            <a:lnTo>
                              <a:pt x="367" y="356"/>
                            </a:lnTo>
                            <a:lnTo>
                              <a:pt x="367" y="360"/>
                            </a:lnTo>
                            <a:lnTo>
                              <a:pt x="363" y="364"/>
                            </a:lnTo>
                            <a:lnTo>
                              <a:pt x="358" y="369"/>
                            </a:lnTo>
                            <a:lnTo>
                              <a:pt x="354" y="373"/>
                            </a:lnTo>
                            <a:lnTo>
                              <a:pt x="354" y="377"/>
                            </a:lnTo>
                            <a:lnTo>
                              <a:pt x="354" y="382"/>
                            </a:lnTo>
                            <a:lnTo>
                              <a:pt x="358" y="386"/>
                            </a:lnTo>
                            <a:lnTo>
                              <a:pt x="358" y="390"/>
                            </a:lnTo>
                            <a:lnTo>
                              <a:pt x="363" y="395"/>
                            </a:lnTo>
                            <a:lnTo>
                              <a:pt x="367" y="399"/>
                            </a:lnTo>
                            <a:lnTo>
                              <a:pt x="372" y="408"/>
                            </a:lnTo>
                            <a:lnTo>
                              <a:pt x="372" y="421"/>
                            </a:lnTo>
                            <a:lnTo>
                              <a:pt x="372" y="425"/>
                            </a:lnTo>
                            <a:lnTo>
                              <a:pt x="372" y="430"/>
                            </a:lnTo>
                            <a:lnTo>
                              <a:pt x="372" y="443"/>
                            </a:lnTo>
                            <a:close/>
                          </a:path>
                        </a:pathLst>
                      </a:custGeom>
                      <a:solidFill>
                        <a:schemeClr val="accent4">
                          <a:lumMod val="20000"/>
                          <a:lumOff val="8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Times New Roman"/>
                          <a:cs typeface="Times New Roman"/>
                        </a:endParaRPr>
                      </a:p>
                    </p:txBody>
                  </p:sp>
                  <p:sp>
                    <p:nvSpPr>
                      <p:cNvPr id="46" name="Freeform 108"/>
                      <p:cNvSpPr>
                        <a:spLocks/>
                      </p:cNvSpPr>
                      <p:nvPr/>
                    </p:nvSpPr>
                    <p:spPr bwMode="auto">
                      <a:xfrm>
                        <a:off x="2943278" y="3563937"/>
                        <a:ext cx="1217612" cy="639763"/>
                      </a:xfrm>
                      <a:custGeom>
                        <a:avLst/>
                        <a:gdLst>
                          <a:gd name="T0" fmla="*/ 2147483647 w 659"/>
                          <a:gd name="T1" fmla="*/ 2147483647 h 373"/>
                          <a:gd name="T2" fmla="*/ 2147483647 w 659"/>
                          <a:gd name="T3" fmla="*/ 2147483647 h 373"/>
                          <a:gd name="T4" fmla="*/ 2147483647 w 659"/>
                          <a:gd name="T5" fmla="*/ 2147483647 h 373"/>
                          <a:gd name="T6" fmla="*/ 2147483647 w 659"/>
                          <a:gd name="T7" fmla="*/ 2147483647 h 373"/>
                          <a:gd name="T8" fmla="*/ 2147483647 w 659"/>
                          <a:gd name="T9" fmla="*/ 2147483647 h 373"/>
                          <a:gd name="T10" fmla="*/ 2147483647 w 659"/>
                          <a:gd name="T11" fmla="*/ 2147483647 h 373"/>
                          <a:gd name="T12" fmla="*/ 2147483647 w 659"/>
                          <a:gd name="T13" fmla="*/ 2147483647 h 373"/>
                          <a:gd name="T14" fmla="*/ 2147483647 w 659"/>
                          <a:gd name="T15" fmla="*/ 0 h 373"/>
                          <a:gd name="T16" fmla="*/ 2147483647 w 659"/>
                          <a:gd name="T17" fmla="*/ 2147483647 h 373"/>
                          <a:gd name="T18" fmla="*/ 2147483647 w 659"/>
                          <a:gd name="T19" fmla="*/ 2147483647 h 373"/>
                          <a:gd name="T20" fmla="*/ 2147483647 w 659"/>
                          <a:gd name="T21" fmla="*/ 2147483647 h 373"/>
                          <a:gd name="T22" fmla="*/ 2147483647 w 659"/>
                          <a:gd name="T23" fmla="*/ 2147483647 h 373"/>
                          <a:gd name="T24" fmla="*/ 2147483647 w 659"/>
                          <a:gd name="T25" fmla="*/ 2147483647 h 373"/>
                          <a:gd name="T26" fmla="*/ 2147483647 w 659"/>
                          <a:gd name="T27" fmla="*/ 2147483647 h 373"/>
                          <a:gd name="T28" fmla="*/ 2147483647 w 659"/>
                          <a:gd name="T29" fmla="*/ 2147483647 h 373"/>
                          <a:gd name="T30" fmla="*/ 2147483647 w 659"/>
                          <a:gd name="T31" fmla="*/ 2147483647 h 373"/>
                          <a:gd name="T32" fmla="*/ 2147483647 w 659"/>
                          <a:gd name="T33" fmla="*/ 2147483647 h 373"/>
                          <a:gd name="T34" fmla="*/ 2147483647 w 659"/>
                          <a:gd name="T35" fmla="*/ 2147483647 h 373"/>
                          <a:gd name="T36" fmla="*/ 2147483647 w 659"/>
                          <a:gd name="T37" fmla="*/ 2147483647 h 373"/>
                          <a:gd name="T38" fmla="*/ 2147483647 w 659"/>
                          <a:gd name="T39" fmla="*/ 2147483647 h 373"/>
                          <a:gd name="T40" fmla="*/ 2147483647 w 659"/>
                          <a:gd name="T41" fmla="*/ 2147483647 h 373"/>
                          <a:gd name="T42" fmla="*/ 2147483647 w 659"/>
                          <a:gd name="T43" fmla="*/ 2147483647 h 373"/>
                          <a:gd name="T44" fmla="*/ 2147483647 w 659"/>
                          <a:gd name="T45" fmla="*/ 2147483647 h 373"/>
                          <a:gd name="T46" fmla="*/ 2147483647 w 659"/>
                          <a:gd name="T47" fmla="*/ 2147483647 h 373"/>
                          <a:gd name="T48" fmla="*/ 2147483647 w 659"/>
                          <a:gd name="T49" fmla="*/ 2147483647 h 373"/>
                          <a:gd name="T50" fmla="*/ 2147483647 w 659"/>
                          <a:gd name="T51" fmla="*/ 2147483647 h 373"/>
                          <a:gd name="T52" fmla="*/ 2147483647 w 659"/>
                          <a:gd name="T53" fmla="*/ 2147483647 h 373"/>
                          <a:gd name="T54" fmla="*/ 2147483647 w 659"/>
                          <a:gd name="T55" fmla="*/ 2147483647 h 373"/>
                          <a:gd name="T56" fmla="*/ 2147483647 w 659"/>
                          <a:gd name="T57" fmla="*/ 2147483647 h 373"/>
                          <a:gd name="T58" fmla="*/ 2147483647 w 659"/>
                          <a:gd name="T59" fmla="*/ 2147483647 h 373"/>
                          <a:gd name="T60" fmla="*/ 2147483647 w 659"/>
                          <a:gd name="T61" fmla="*/ 2147483647 h 373"/>
                          <a:gd name="T62" fmla="*/ 2147483647 w 659"/>
                          <a:gd name="T63" fmla="*/ 2147483647 h 373"/>
                          <a:gd name="T64" fmla="*/ 2147483647 w 659"/>
                          <a:gd name="T65" fmla="*/ 2147483647 h 373"/>
                          <a:gd name="T66" fmla="*/ 2147483647 w 659"/>
                          <a:gd name="T67" fmla="*/ 2147483647 h 373"/>
                          <a:gd name="T68" fmla="*/ 2147483647 w 659"/>
                          <a:gd name="T69" fmla="*/ 2147483647 h 373"/>
                          <a:gd name="T70" fmla="*/ 2147483647 w 659"/>
                          <a:gd name="T71" fmla="*/ 2147483647 h 373"/>
                          <a:gd name="T72" fmla="*/ 2147483647 w 659"/>
                          <a:gd name="T73" fmla="*/ 2147483647 h 373"/>
                          <a:gd name="T74" fmla="*/ 2147483647 w 659"/>
                          <a:gd name="T75" fmla="*/ 2147483647 h 373"/>
                          <a:gd name="T76" fmla="*/ 2147483647 w 659"/>
                          <a:gd name="T77" fmla="*/ 2147483647 h 373"/>
                          <a:gd name="T78" fmla="*/ 2147483647 w 659"/>
                          <a:gd name="T79" fmla="*/ 2147483647 h 373"/>
                          <a:gd name="T80" fmla="*/ 2147483647 w 659"/>
                          <a:gd name="T81" fmla="*/ 2147483647 h 373"/>
                          <a:gd name="T82" fmla="*/ 2147483647 w 659"/>
                          <a:gd name="T83" fmla="*/ 2147483647 h 373"/>
                          <a:gd name="T84" fmla="*/ 2147483647 w 659"/>
                          <a:gd name="T85" fmla="*/ 2147483647 h 373"/>
                          <a:gd name="T86" fmla="*/ 2147483647 w 659"/>
                          <a:gd name="T87" fmla="*/ 2147483647 h 373"/>
                          <a:gd name="T88" fmla="*/ 2147483647 w 659"/>
                          <a:gd name="T89" fmla="*/ 2147483647 h 373"/>
                          <a:gd name="T90" fmla="*/ 2147483647 w 659"/>
                          <a:gd name="T91" fmla="*/ 2147483647 h 373"/>
                          <a:gd name="T92" fmla="*/ 2147483647 w 659"/>
                          <a:gd name="T93" fmla="*/ 2147483647 h 373"/>
                          <a:gd name="T94" fmla="*/ 2147483647 w 659"/>
                          <a:gd name="T95" fmla="*/ 2147483647 h 373"/>
                          <a:gd name="T96" fmla="*/ 2147483647 w 659"/>
                          <a:gd name="T97" fmla="*/ 2147483647 h 373"/>
                          <a:gd name="T98" fmla="*/ 2147483647 w 659"/>
                          <a:gd name="T99" fmla="*/ 2147483647 h 373"/>
                          <a:gd name="T100" fmla="*/ 2147483647 w 659"/>
                          <a:gd name="T101" fmla="*/ 2147483647 h 373"/>
                          <a:gd name="T102" fmla="*/ 2147483647 w 659"/>
                          <a:gd name="T103" fmla="*/ 2147483647 h 373"/>
                          <a:gd name="T104" fmla="*/ 2147483647 w 659"/>
                          <a:gd name="T105" fmla="*/ 2147483647 h 373"/>
                          <a:gd name="T106" fmla="*/ 2147483647 w 659"/>
                          <a:gd name="T107" fmla="*/ 2147483647 h 373"/>
                          <a:gd name="T108" fmla="*/ 2147483647 w 659"/>
                          <a:gd name="T109" fmla="*/ 2147483647 h 3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9"/>
                          <a:gd name="T166" fmla="*/ 0 h 373"/>
                          <a:gd name="T167" fmla="*/ 659 w 659"/>
                          <a:gd name="T168" fmla="*/ 373 h 3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9" h="373">
                            <a:moveTo>
                              <a:pt x="18" y="204"/>
                            </a:moveTo>
                            <a:lnTo>
                              <a:pt x="18" y="191"/>
                            </a:lnTo>
                            <a:lnTo>
                              <a:pt x="18" y="186"/>
                            </a:lnTo>
                            <a:lnTo>
                              <a:pt x="18" y="182"/>
                            </a:lnTo>
                            <a:lnTo>
                              <a:pt x="18" y="169"/>
                            </a:lnTo>
                            <a:lnTo>
                              <a:pt x="13" y="160"/>
                            </a:lnTo>
                            <a:lnTo>
                              <a:pt x="9" y="156"/>
                            </a:lnTo>
                            <a:lnTo>
                              <a:pt x="4" y="151"/>
                            </a:lnTo>
                            <a:lnTo>
                              <a:pt x="4" y="147"/>
                            </a:lnTo>
                            <a:lnTo>
                              <a:pt x="0" y="143"/>
                            </a:lnTo>
                            <a:lnTo>
                              <a:pt x="0" y="138"/>
                            </a:lnTo>
                            <a:lnTo>
                              <a:pt x="0" y="134"/>
                            </a:lnTo>
                            <a:lnTo>
                              <a:pt x="4" y="130"/>
                            </a:lnTo>
                            <a:lnTo>
                              <a:pt x="9" y="125"/>
                            </a:lnTo>
                            <a:lnTo>
                              <a:pt x="13" y="121"/>
                            </a:lnTo>
                            <a:lnTo>
                              <a:pt x="13" y="117"/>
                            </a:lnTo>
                            <a:lnTo>
                              <a:pt x="18" y="112"/>
                            </a:lnTo>
                            <a:lnTo>
                              <a:pt x="22" y="108"/>
                            </a:lnTo>
                            <a:lnTo>
                              <a:pt x="27" y="104"/>
                            </a:lnTo>
                            <a:lnTo>
                              <a:pt x="36" y="95"/>
                            </a:lnTo>
                            <a:lnTo>
                              <a:pt x="31" y="95"/>
                            </a:lnTo>
                            <a:lnTo>
                              <a:pt x="31" y="91"/>
                            </a:lnTo>
                            <a:lnTo>
                              <a:pt x="27" y="86"/>
                            </a:lnTo>
                            <a:lnTo>
                              <a:pt x="27" y="82"/>
                            </a:lnTo>
                            <a:lnTo>
                              <a:pt x="27" y="78"/>
                            </a:lnTo>
                            <a:lnTo>
                              <a:pt x="27" y="73"/>
                            </a:lnTo>
                            <a:lnTo>
                              <a:pt x="27" y="69"/>
                            </a:lnTo>
                            <a:lnTo>
                              <a:pt x="27" y="65"/>
                            </a:lnTo>
                            <a:lnTo>
                              <a:pt x="27" y="60"/>
                            </a:lnTo>
                            <a:lnTo>
                              <a:pt x="22" y="56"/>
                            </a:lnTo>
                            <a:lnTo>
                              <a:pt x="22" y="52"/>
                            </a:lnTo>
                            <a:lnTo>
                              <a:pt x="22" y="47"/>
                            </a:lnTo>
                            <a:lnTo>
                              <a:pt x="27" y="43"/>
                            </a:lnTo>
                            <a:lnTo>
                              <a:pt x="31" y="39"/>
                            </a:lnTo>
                            <a:lnTo>
                              <a:pt x="36" y="39"/>
                            </a:lnTo>
                            <a:lnTo>
                              <a:pt x="36" y="34"/>
                            </a:lnTo>
                            <a:lnTo>
                              <a:pt x="40" y="34"/>
                            </a:lnTo>
                            <a:lnTo>
                              <a:pt x="45" y="30"/>
                            </a:lnTo>
                            <a:lnTo>
                              <a:pt x="49" y="30"/>
                            </a:lnTo>
                            <a:lnTo>
                              <a:pt x="54" y="30"/>
                            </a:lnTo>
                            <a:lnTo>
                              <a:pt x="54" y="26"/>
                            </a:lnTo>
                            <a:lnTo>
                              <a:pt x="58" y="26"/>
                            </a:lnTo>
                            <a:lnTo>
                              <a:pt x="63" y="26"/>
                            </a:lnTo>
                            <a:lnTo>
                              <a:pt x="67" y="26"/>
                            </a:lnTo>
                            <a:lnTo>
                              <a:pt x="72" y="21"/>
                            </a:lnTo>
                            <a:lnTo>
                              <a:pt x="76" y="21"/>
                            </a:lnTo>
                            <a:lnTo>
                              <a:pt x="81" y="21"/>
                            </a:lnTo>
                            <a:lnTo>
                              <a:pt x="85" y="21"/>
                            </a:lnTo>
                            <a:lnTo>
                              <a:pt x="90" y="21"/>
                            </a:lnTo>
                            <a:lnTo>
                              <a:pt x="90" y="17"/>
                            </a:lnTo>
                            <a:lnTo>
                              <a:pt x="94" y="13"/>
                            </a:lnTo>
                            <a:lnTo>
                              <a:pt x="94" y="8"/>
                            </a:lnTo>
                            <a:lnTo>
                              <a:pt x="98" y="8"/>
                            </a:lnTo>
                            <a:lnTo>
                              <a:pt x="98" y="4"/>
                            </a:lnTo>
                            <a:lnTo>
                              <a:pt x="103" y="4"/>
                            </a:lnTo>
                            <a:lnTo>
                              <a:pt x="107" y="0"/>
                            </a:lnTo>
                            <a:lnTo>
                              <a:pt x="112" y="0"/>
                            </a:lnTo>
                            <a:lnTo>
                              <a:pt x="116" y="0"/>
                            </a:lnTo>
                            <a:lnTo>
                              <a:pt x="121" y="0"/>
                            </a:lnTo>
                            <a:lnTo>
                              <a:pt x="121" y="4"/>
                            </a:lnTo>
                            <a:lnTo>
                              <a:pt x="125" y="8"/>
                            </a:lnTo>
                            <a:lnTo>
                              <a:pt x="130" y="13"/>
                            </a:lnTo>
                            <a:lnTo>
                              <a:pt x="130" y="17"/>
                            </a:lnTo>
                            <a:lnTo>
                              <a:pt x="130" y="21"/>
                            </a:lnTo>
                            <a:lnTo>
                              <a:pt x="130" y="26"/>
                            </a:lnTo>
                            <a:lnTo>
                              <a:pt x="134" y="30"/>
                            </a:lnTo>
                            <a:lnTo>
                              <a:pt x="134" y="34"/>
                            </a:lnTo>
                            <a:lnTo>
                              <a:pt x="134" y="39"/>
                            </a:lnTo>
                            <a:lnTo>
                              <a:pt x="134" y="43"/>
                            </a:lnTo>
                            <a:lnTo>
                              <a:pt x="130" y="43"/>
                            </a:lnTo>
                            <a:lnTo>
                              <a:pt x="130" y="47"/>
                            </a:lnTo>
                            <a:lnTo>
                              <a:pt x="130" y="52"/>
                            </a:lnTo>
                            <a:lnTo>
                              <a:pt x="130" y="56"/>
                            </a:lnTo>
                            <a:lnTo>
                              <a:pt x="130" y="60"/>
                            </a:lnTo>
                            <a:lnTo>
                              <a:pt x="130" y="65"/>
                            </a:lnTo>
                            <a:lnTo>
                              <a:pt x="134" y="65"/>
                            </a:lnTo>
                            <a:lnTo>
                              <a:pt x="134" y="69"/>
                            </a:lnTo>
                            <a:lnTo>
                              <a:pt x="139" y="69"/>
                            </a:lnTo>
                            <a:lnTo>
                              <a:pt x="139" y="73"/>
                            </a:lnTo>
                            <a:lnTo>
                              <a:pt x="143" y="73"/>
                            </a:lnTo>
                            <a:lnTo>
                              <a:pt x="143" y="78"/>
                            </a:lnTo>
                            <a:lnTo>
                              <a:pt x="148" y="78"/>
                            </a:lnTo>
                            <a:lnTo>
                              <a:pt x="152" y="78"/>
                            </a:lnTo>
                            <a:lnTo>
                              <a:pt x="152" y="82"/>
                            </a:lnTo>
                            <a:lnTo>
                              <a:pt x="157" y="82"/>
                            </a:lnTo>
                            <a:lnTo>
                              <a:pt x="166" y="78"/>
                            </a:lnTo>
                            <a:lnTo>
                              <a:pt x="170" y="82"/>
                            </a:lnTo>
                            <a:lnTo>
                              <a:pt x="175" y="82"/>
                            </a:lnTo>
                            <a:lnTo>
                              <a:pt x="179" y="82"/>
                            </a:lnTo>
                            <a:lnTo>
                              <a:pt x="179" y="86"/>
                            </a:lnTo>
                            <a:lnTo>
                              <a:pt x="184" y="86"/>
                            </a:lnTo>
                            <a:lnTo>
                              <a:pt x="188" y="86"/>
                            </a:lnTo>
                            <a:lnTo>
                              <a:pt x="193" y="86"/>
                            </a:lnTo>
                            <a:lnTo>
                              <a:pt x="193" y="82"/>
                            </a:lnTo>
                            <a:lnTo>
                              <a:pt x="197" y="82"/>
                            </a:lnTo>
                            <a:lnTo>
                              <a:pt x="202" y="78"/>
                            </a:lnTo>
                            <a:lnTo>
                              <a:pt x="206" y="78"/>
                            </a:lnTo>
                            <a:lnTo>
                              <a:pt x="211" y="73"/>
                            </a:lnTo>
                            <a:lnTo>
                              <a:pt x="215" y="73"/>
                            </a:lnTo>
                            <a:lnTo>
                              <a:pt x="220" y="73"/>
                            </a:lnTo>
                            <a:lnTo>
                              <a:pt x="224" y="69"/>
                            </a:lnTo>
                            <a:lnTo>
                              <a:pt x="228" y="69"/>
                            </a:lnTo>
                            <a:lnTo>
                              <a:pt x="233" y="69"/>
                            </a:lnTo>
                            <a:lnTo>
                              <a:pt x="237" y="69"/>
                            </a:lnTo>
                            <a:lnTo>
                              <a:pt x="242" y="69"/>
                            </a:lnTo>
                            <a:lnTo>
                              <a:pt x="246" y="73"/>
                            </a:lnTo>
                            <a:lnTo>
                              <a:pt x="251" y="73"/>
                            </a:lnTo>
                            <a:lnTo>
                              <a:pt x="251" y="78"/>
                            </a:lnTo>
                            <a:lnTo>
                              <a:pt x="255" y="78"/>
                            </a:lnTo>
                            <a:lnTo>
                              <a:pt x="255" y="82"/>
                            </a:lnTo>
                            <a:lnTo>
                              <a:pt x="260" y="86"/>
                            </a:lnTo>
                            <a:lnTo>
                              <a:pt x="264" y="91"/>
                            </a:lnTo>
                            <a:lnTo>
                              <a:pt x="269" y="95"/>
                            </a:lnTo>
                            <a:lnTo>
                              <a:pt x="269" y="99"/>
                            </a:lnTo>
                            <a:lnTo>
                              <a:pt x="273" y="99"/>
                            </a:lnTo>
                            <a:lnTo>
                              <a:pt x="273" y="104"/>
                            </a:lnTo>
                            <a:lnTo>
                              <a:pt x="278" y="104"/>
                            </a:lnTo>
                            <a:lnTo>
                              <a:pt x="282" y="104"/>
                            </a:lnTo>
                            <a:lnTo>
                              <a:pt x="287" y="104"/>
                            </a:lnTo>
                            <a:lnTo>
                              <a:pt x="291" y="104"/>
                            </a:lnTo>
                            <a:lnTo>
                              <a:pt x="296" y="104"/>
                            </a:lnTo>
                            <a:lnTo>
                              <a:pt x="300" y="104"/>
                            </a:lnTo>
                            <a:lnTo>
                              <a:pt x="305" y="104"/>
                            </a:lnTo>
                            <a:lnTo>
                              <a:pt x="309" y="104"/>
                            </a:lnTo>
                            <a:lnTo>
                              <a:pt x="314" y="104"/>
                            </a:lnTo>
                            <a:lnTo>
                              <a:pt x="314" y="108"/>
                            </a:lnTo>
                            <a:lnTo>
                              <a:pt x="318" y="108"/>
                            </a:lnTo>
                            <a:lnTo>
                              <a:pt x="318" y="112"/>
                            </a:lnTo>
                            <a:lnTo>
                              <a:pt x="323" y="112"/>
                            </a:lnTo>
                            <a:lnTo>
                              <a:pt x="327" y="117"/>
                            </a:lnTo>
                            <a:lnTo>
                              <a:pt x="332" y="121"/>
                            </a:lnTo>
                            <a:lnTo>
                              <a:pt x="336" y="121"/>
                            </a:lnTo>
                            <a:lnTo>
                              <a:pt x="345" y="125"/>
                            </a:lnTo>
                            <a:lnTo>
                              <a:pt x="350" y="125"/>
                            </a:lnTo>
                            <a:lnTo>
                              <a:pt x="354" y="125"/>
                            </a:lnTo>
                            <a:lnTo>
                              <a:pt x="358" y="125"/>
                            </a:lnTo>
                            <a:lnTo>
                              <a:pt x="363" y="125"/>
                            </a:lnTo>
                            <a:lnTo>
                              <a:pt x="367" y="125"/>
                            </a:lnTo>
                            <a:lnTo>
                              <a:pt x="372" y="125"/>
                            </a:lnTo>
                            <a:lnTo>
                              <a:pt x="376" y="125"/>
                            </a:lnTo>
                            <a:lnTo>
                              <a:pt x="381" y="125"/>
                            </a:lnTo>
                            <a:lnTo>
                              <a:pt x="385" y="130"/>
                            </a:lnTo>
                            <a:lnTo>
                              <a:pt x="385" y="134"/>
                            </a:lnTo>
                            <a:lnTo>
                              <a:pt x="390" y="134"/>
                            </a:lnTo>
                            <a:lnTo>
                              <a:pt x="390" y="138"/>
                            </a:lnTo>
                            <a:lnTo>
                              <a:pt x="390" y="143"/>
                            </a:lnTo>
                            <a:lnTo>
                              <a:pt x="394" y="147"/>
                            </a:lnTo>
                            <a:lnTo>
                              <a:pt x="394" y="151"/>
                            </a:lnTo>
                            <a:lnTo>
                              <a:pt x="394" y="156"/>
                            </a:lnTo>
                            <a:lnTo>
                              <a:pt x="394" y="160"/>
                            </a:lnTo>
                            <a:lnTo>
                              <a:pt x="394" y="165"/>
                            </a:lnTo>
                            <a:lnTo>
                              <a:pt x="394" y="169"/>
                            </a:lnTo>
                            <a:lnTo>
                              <a:pt x="394" y="173"/>
                            </a:lnTo>
                            <a:lnTo>
                              <a:pt x="399" y="178"/>
                            </a:lnTo>
                            <a:lnTo>
                              <a:pt x="403" y="178"/>
                            </a:lnTo>
                            <a:lnTo>
                              <a:pt x="408" y="178"/>
                            </a:lnTo>
                            <a:lnTo>
                              <a:pt x="412" y="178"/>
                            </a:lnTo>
                            <a:lnTo>
                              <a:pt x="412" y="173"/>
                            </a:lnTo>
                            <a:lnTo>
                              <a:pt x="417" y="173"/>
                            </a:lnTo>
                            <a:lnTo>
                              <a:pt x="421" y="178"/>
                            </a:lnTo>
                            <a:lnTo>
                              <a:pt x="426" y="178"/>
                            </a:lnTo>
                            <a:lnTo>
                              <a:pt x="430" y="182"/>
                            </a:lnTo>
                            <a:lnTo>
                              <a:pt x="435" y="186"/>
                            </a:lnTo>
                            <a:lnTo>
                              <a:pt x="439" y="191"/>
                            </a:lnTo>
                            <a:lnTo>
                              <a:pt x="439" y="195"/>
                            </a:lnTo>
                            <a:lnTo>
                              <a:pt x="439" y="199"/>
                            </a:lnTo>
                            <a:lnTo>
                              <a:pt x="439" y="204"/>
                            </a:lnTo>
                            <a:lnTo>
                              <a:pt x="439" y="208"/>
                            </a:lnTo>
                            <a:lnTo>
                              <a:pt x="439" y="212"/>
                            </a:lnTo>
                            <a:lnTo>
                              <a:pt x="444" y="217"/>
                            </a:lnTo>
                            <a:lnTo>
                              <a:pt x="444" y="221"/>
                            </a:lnTo>
                            <a:lnTo>
                              <a:pt x="448" y="221"/>
                            </a:lnTo>
                            <a:lnTo>
                              <a:pt x="453" y="225"/>
                            </a:lnTo>
                            <a:lnTo>
                              <a:pt x="457" y="225"/>
                            </a:lnTo>
                            <a:lnTo>
                              <a:pt x="462" y="225"/>
                            </a:lnTo>
                            <a:lnTo>
                              <a:pt x="466" y="230"/>
                            </a:lnTo>
                            <a:lnTo>
                              <a:pt x="471" y="230"/>
                            </a:lnTo>
                            <a:lnTo>
                              <a:pt x="475" y="230"/>
                            </a:lnTo>
                            <a:lnTo>
                              <a:pt x="480" y="230"/>
                            </a:lnTo>
                            <a:lnTo>
                              <a:pt x="484" y="230"/>
                            </a:lnTo>
                            <a:lnTo>
                              <a:pt x="488" y="230"/>
                            </a:lnTo>
                            <a:lnTo>
                              <a:pt x="493" y="230"/>
                            </a:lnTo>
                            <a:lnTo>
                              <a:pt x="493" y="234"/>
                            </a:lnTo>
                            <a:lnTo>
                              <a:pt x="497" y="234"/>
                            </a:lnTo>
                            <a:lnTo>
                              <a:pt x="497" y="238"/>
                            </a:lnTo>
                            <a:lnTo>
                              <a:pt x="497" y="243"/>
                            </a:lnTo>
                            <a:lnTo>
                              <a:pt x="502" y="243"/>
                            </a:lnTo>
                            <a:lnTo>
                              <a:pt x="502" y="247"/>
                            </a:lnTo>
                            <a:lnTo>
                              <a:pt x="502" y="251"/>
                            </a:lnTo>
                            <a:lnTo>
                              <a:pt x="502" y="256"/>
                            </a:lnTo>
                            <a:lnTo>
                              <a:pt x="502" y="260"/>
                            </a:lnTo>
                            <a:lnTo>
                              <a:pt x="502" y="264"/>
                            </a:lnTo>
                            <a:lnTo>
                              <a:pt x="506" y="269"/>
                            </a:lnTo>
                            <a:lnTo>
                              <a:pt x="506" y="273"/>
                            </a:lnTo>
                            <a:lnTo>
                              <a:pt x="506" y="277"/>
                            </a:lnTo>
                            <a:lnTo>
                              <a:pt x="511" y="282"/>
                            </a:lnTo>
                            <a:lnTo>
                              <a:pt x="511" y="286"/>
                            </a:lnTo>
                            <a:lnTo>
                              <a:pt x="515" y="286"/>
                            </a:lnTo>
                            <a:lnTo>
                              <a:pt x="520" y="290"/>
                            </a:lnTo>
                            <a:lnTo>
                              <a:pt x="524" y="295"/>
                            </a:lnTo>
                            <a:lnTo>
                              <a:pt x="524" y="290"/>
                            </a:lnTo>
                            <a:lnTo>
                              <a:pt x="529" y="290"/>
                            </a:lnTo>
                            <a:lnTo>
                              <a:pt x="529" y="295"/>
                            </a:lnTo>
                            <a:lnTo>
                              <a:pt x="533" y="295"/>
                            </a:lnTo>
                            <a:lnTo>
                              <a:pt x="538" y="295"/>
                            </a:lnTo>
                            <a:lnTo>
                              <a:pt x="538" y="290"/>
                            </a:lnTo>
                            <a:lnTo>
                              <a:pt x="542" y="286"/>
                            </a:lnTo>
                            <a:lnTo>
                              <a:pt x="547" y="290"/>
                            </a:lnTo>
                            <a:lnTo>
                              <a:pt x="551" y="290"/>
                            </a:lnTo>
                            <a:lnTo>
                              <a:pt x="551" y="295"/>
                            </a:lnTo>
                            <a:lnTo>
                              <a:pt x="556" y="295"/>
                            </a:lnTo>
                            <a:lnTo>
                              <a:pt x="560" y="295"/>
                            </a:lnTo>
                            <a:lnTo>
                              <a:pt x="565" y="295"/>
                            </a:lnTo>
                            <a:lnTo>
                              <a:pt x="569" y="299"/>
                            </a:lnTo>
                            <a:lnTo>
                              <a:pt x="574" y="303"/>
                            </a:lnTo>
                            <a:lnTo>
                              <a:pt x="578" y="303"/>
                            </a:lnTo>
                            <a:lnTo>
                              <a:pt x="583" y="308"/>
                            </a:lnTo>
                            <a:lnTo>
                              <a:pt x="587" y="312"/>
                            </a:lnTo>
                            <a:lnTo>
                              <a:pt x="592" y="312"/>
                            </a:lnTo>
                            <a:lnTo>
                              <a:pt x="592" y="316"/>
                            </a:lnTo>
                            <a:lnTo>
                              <a:pt x="596" y="316"/>
                            </a:lnTo>
                            <a:lnTo>
                              <a:pt x="601" y="321"/>
                            </a:lnTo>
                            <a:lnTo>
                              <a:pt x="601" y="316"/>
                            </a:lnTo>
                            <a:lnTo>
                              <a:pt x="605" y="316"/>
                            </a:lnTo>
                            <a:lnTo>
                              <a:pt x="609" y="316"/>
                            </a:lnTo>
                            <a:lnTo>
                              <a:pt x="614" y="316"/>
                            </a:lnTo>
                            <a:lnTo>
                              <a:pt x="614" y="321"/>
                            </a:lnTo>
                            <a:lnTo>
                              <a:pt x="618" y="321"/>
                            </a:lnTo>
                            <a:lnTo>
                              <a:pt x="623" y="321"/>
                            </a:lnTo>
                            <a:lnTo>
                              <a:pt x="623" y="325"/>
                            </a:lnTo>
                            <a:lnTo>
                              <a:pt x="627" y="325"/>
                            </a:lnTo>
                            <a:lnTo>
                              <a:pt x="627" y="329"/>
                            </a:lnTo>
                            <a:lnTo>
                              <a:pt x="632" y="329"/>
                            </a:lnTo>
                            <a:lnTo>
                              <a:pt x="632" y="334"/>
                            </a:lnTo>
                            <a:lnTo>
                              <a:pt x="636" y="334"/>
                            </a:lnTo>
                            <a:lnTo>
                              <a:pt x="641" y="334"/>
                            </a:lnTo>
                            <a:lnTo>
                              <a:pt x="641" y="338"/>
                            </a:lnTo>
                            <a:lnTo>
                              <a:pt x="645" y="338"/>
                            </a:lnTo>
                            <a:lnTo>
                              <a:pt x="650" y="338"/>
                            </a:lnTo>
                            <a:lnTo>
                              <a:pt x="654" y="342"/>
                            </a:lnTo>
                            <a:lnTo>
                              <a:pt x="659" y="342"/>
                            </a:lnTo>
                            <a:lnTo>
                              <a:pt x="551" y="373"/>
                            </a:lnTo>
                            <a:lnTo>
                              <a:pt x="547" y="373"/>
                            </a:lnTo>
                            <a:lnTo>
                              <a:pt x="547" y="368"/>
                            </a:lnTo>
                            <a:lnTo>
                              <a:pt x="542" y="368"/>
                            </a:lnTo>
                            <a:lnTo>
                              <a:pt x="542" y="364"/>
                            </a:lnTo>
                            <a:lnTo>
                              <a:pt x="538" y="364"/>
                            </a:lnTo>
                            <a:lnTo>
                              <a:pt x="533" y="364"/>
                            </a:lnTo>
                            <a:lnTo>
                              <a:pt x="529" y="360"/>
                            </a:lnTo>
                            <a:lnTo>
                              <a:pt x="529" y="355"/>
                            </a:lnTo>
                            <a:lnTo>
                              <a:pt x="524" y="355"/>
                            </a:lnTo>
                            <a:lnTo>
                              <a:pt x="520" y="351"/>
                            </a:lnTo>
                            <a:lnTo>
                              <a:pt x="515" y="351"/>
                            </a:lnTo>
                            <a:lnTo>
                              <a:pt x="515" y="347"/>
                            </a:lnTo>
                            <a:lnTo>
                              <a:pt x="511" y="347"/>
                            </a:lnTo>
                            <a:lnTo>
                              <a:pt x="506" y="342"/>
                            </a:lnTo>
                            <a:lnTo>
                              <a:pt x="502" y="342"/>
                            </a:lnTo>
                            <a:lnTo>
                              <a:pt x="502" y="338"/>
                            </a:lnTo>
                            <a:lnTo>
                              <a:pt x="497" y="338"/>
                            </a:lnTo>
                            <a:lnTo>
                              <a:pt x="493" y="338"/>
                            </a:lnTo>
                            <a:lnTo>
                              <a:pt x="488" y="334"/>
                            </a:lnTo>
                            <a:lnTo>
                              <a:pt x="488" y="329"/>
                            </a:lnTo>
                            <a:lnTo>
                              <a:pt x="484" y="329"/>
                            </a:lnTo>
                            <a:lnTo>
                              <a:pt x="484" y="325"/>
                            </a:lnTo>
                            <a:lnTo>
                              <a:pt x="484" y="321"/>
                            </a:lnTo>
                            <a:lnTo>
                              <a:pt x="480" y="321"/>
                            </a:lnTo>
                            <a:lnTo>
                              <a:pt x="480" y="316"/>
                            </a:lnTo>
                            <a:lnTo>
                              <a:pt x="480" y="312"/>
                            </a:lnTo>
                            <a:lnTo>
                              <a:pt x="480" y="308"/>
                            </a:lnTo>
                            <a:lnTo>
                              <a:pt x="475" y="308"/>
                            </a:lnTo>
                            <a:lnTo>
                              <a:pt x="471" y="308"/>
                            </a:lnTo>
                            <a:lnTo>
                              <a:pt x="462" y="308"/>
                            </a:lnTo>
                            <a:lnTo>
                              <a:pt x="457" y="308"/>
                            </a:lnTo>
                            <a:lnTo>
                              <a:pt x="453" y="308"/>
                            </a:lnTo>
                            <a:lnTo>
                              <a:pt x="448" y="308"/>
                            </a:lnTo>
                            <a:lnTo>
                              <a:pt x="448" y="303"/>
                            </a:lnTo>
                            <a:lnTo>
                              <a:pt x="444" y="303"/>
                            </a:lnTo>
                            <a:lnTo>
                              <a:pt x="439" y="299"/>
                            </a:lnTo>
                            <a:lnTo>
                              <a:pt x="435" y="295"/>
                            </a:lnTo>
                            <a:lnTo>
                              <a:pt x="430" y="295"/>
                            </a:lnTo>
                            <a:lnTo>
                              <a:pt x="426" y="295"/>
                            </a:lnTo>
                            <a:lnTo>
                              <a:pt x="426" y="290"/>
                            </a:lnTo>
                            <a:lnTo>
                              <a:pt x="421" y="290"/>
                            </a:lnTo>
                            <a:lnTo>
                              <a:pt x="417" y="286"/>
                            </a:lnTo>
                            <a:lnTo>
                              <a:pt x="412" y="286"/>
                            </a:lnTo>
                            <a:lnTo>
                              <a:pt x="408" y="282"/>
                            </a:lnTo>
                            <a:lnTo>
                              <a:pt x="403" y="277"/>
                            </a:lnTo>
                            <a:lnTo>
                              <a:pt x="403" y="282"/>
                            </a:lnTo>
                            <a:lnTo>
                              <a:pt x="399" y="282"/>
                            </a:lnTo>
                            <a:lnTo>
                              <a:pt x="390" y="290"/>
                            </a:lnTo>
                            <a:lnTo>
                              <a:pt x="385" y="295"/>
                            </a:lnTo>
                            <a:lnTo>
                              <a:pt x="376" y="295"/>
                            </a:lnTo>
                            <a:lnTo>
                              <a:pt x="376" y="290"/>
                            </a:lnTo>
                            <a:lnTo>
                              <a:pt x="372" y="290"/>
                            </a:lnTo>
                            <a:lnTo>
                              <a:pt x="367" y="290"/>
                            </a:lnTo>
                            <a:lnTo>
                              <a:pt x="363" y="290"/>
                            </a:lnTo>
                            <a:lnTo>
                              <a:pt x="358" y="290"/>
                            </a:lnTo>
                            <a:lnTo>
                              <a:pt x="354" y="286"/>
                            </a:lnTo>
                            <a:lnTo>
                              <a:pt x="350" y="286"/>
                            </a:lnTo>
                            <a:lnTo>
                              <a:pt x="350" y="282"/>
                            </a:lnTo>
                            <a:lnTo>
                              <a:pt x="345" y="282"/>
                            </a:lnTo>
                            <a:lnTo>
                              <a:pt x="341" y="277"/>
                            </a:lnTo>
                            <a:lnTo>
                              <a:pt x="336" y="277"/>
                            </a:lnTo>
                            <a:lnTo>
                              <a:pt x="332" y="273"/>
                            </a:lnTo>
                            <a:lnTo>
                              <a:pt x="327" y="269"/>
                            </a:lnTo>
                            <a:lnTo>
                              <a:pt x="323" y="269"/>
                            </a:lnTo>
                            <a:lnTo>
                              <a:pt x="318" y="264"/>
                            </a:lnTo>
                            <a:lnTo>
                              <a:pt x="314" y="264"/>
                            </a:lnTo>
                            <a:lnTo>
                              <a:pt x="309" y="264"/>
                            </a:lnTo>
                            <a:lnTo>
                              <a:pt x="305" y="264"/>
                            </a:lnTo>
                            <a:lnTo>
                              <a:pt x="300" y="264"/>
                            </a:lnTo>
                            <a:lnTo>
                              <a:pt x="296" y="264"/>
                            </a:lnTo>
                            <a:lnTo>
                              <a:pt x="296" y="260"/>
                            </a:lnTo>
                            <a:lnTo>
                              <a:pt x="291" y="260"/>
                            </a:lnTo>
                            <a:lnTo>
                              <a:pt x="287" y="260"/>
                            </a:lnTo>
                            <a:lnTo>
                              <a:pt x="282" y="260"/>
                            </a:lnTo>
                            <a:lnTo>
                              <a:pt x="278" y="260"/>
                            </a:lnTo>
                            <a:lnTo>
                              <a:pt x="273" y="256"/>
                            </a:lnTo>
                            <a:lnTo>
                              <a:pt x="269" y="251"/>
                            </a:lnTo>
                            <a:lnTo>
                              <a:pt x="264" y="247"/>
                            </a:lnTo>
                            <a:lnTo>
                              <a:pt x="260" y="243"/>
                            </a:lnTo>
                            <a:lnTo>
                              <a:pt x="255" y="243"/>
                            </a:lnTo>
                            <a:lnTo>
                              <a:pt x="255" y="238"/>
                            </a:lnTo>
                            <a:lnTo>
                              <a:pt x="251" y="234"/>
                            </a:lnTo>
                            <a:lnTo>
                              <a:pt x="246" y="234"/>
                            </a:lnTo>
                            <a:lnTo>
                              <a:pt x="246" y="230"/>
                            </a:lnTo>
                            <a:lnTo>
                              <a:pt x="242" y="225"/>
                            </a:lnTo>
                            <a:lnTo>
                              <a:pt x="242" y="221"/>
                            </a:lnTo>
                            <a:lnTo>
                              <a:pt x="237" y="217"/>
                            </a:lnTo>
                            <a:lnTo>
                              <a:pt x="228" y="208"/>
                            </a:lnTo>
                            <a:lnTo>
                              <a:pt x="224" y="208"/>
                            </a:lnTo>
                            <a:lnTo>
                              <a:pt x="220" y="204"/>
                            </a:lnTo>
                            <a:lnTo>
                              <a:pt x="215" y="204"/>
                            </a:lnTo>
                            <a:lnTo>
                              <a:pt x="211" y="204"/>
                            </a:lnTo>
                            <a:lnTo>
                              <a:pt x="211" y="199"/>
                            </a:lnTo>
                            <a:lnTo>
                              <a:pt x="206" y="199"/>
                            </a:lnTo>
                            <a:lnTo>
                              <a:pt x="202" y="199"/>
                            </a:lnTo>
                            <a:lnTo>
                              <a:pt x="197" y="195"/>
                            </a:lnTo>
                            <a:lnTo>
                              <a:pt x="193" y="195"/>
                            </a:lnTo>
                            <a:lnTo>
                              <a:pt x="188" y="191"/>
                            </a:lnTo>
                            <a:lnTo>
                              <a:pt x="184" y="191"/>
                            </a:lnTo>
                            <a:lnTo>
                              <a:pt x="179" y="191"/>
                            </a:lnTo>
                            <a:lnTo>
                              <a:pt x="179" y="195"/>
                            </a:lnTo>
                            <a:lnTo>
                              <a:pt x="175" y="195"/>
                            </a:lnTo>
                            <a:lnTo>
                              <a:pt x="170" y="195"/>
                            </a:lnTo>
                            <a:lnTo>
                              <a:pt x="170" y="199"/>
                            </a:lnTo>
                            <a:lnTo>
                              <a:pt x="166" y="199"/>
                            </a:lnTo>
                            <a:lnTo>
                              <a:pt x="161" y="199"/>
                            </a:lnTo>
                            <a:lnTo>
                              <a:pt x="157" y="199"/>
                            </a:lnTo>
                            <a:lnTo>
                              <a:pt x="157" y="225"/>
                            </a:lnTo>
                            <a:lnTo>
                              <a:pt x="148" y="225"/>
                            </a:lnTo>
                            <a:lnTo>
                              <a:pt x="143" y="225"/>
                            </a:lnTo>
                            <a:lnTo>
                              <a:pt x="139" y="230"/>
                            </a:lnTo>
                            <a:lnTo>
                              <a:pt x="134" y="230"/>
                            </a:lnTo>
                            <a:lnTo>
                              <a:pt x="130" y="230"/>
                            </a:lnTo>
                            <a:lnTo>
                              <a:pt x="130" y="225"/>
                            </a:lnTo>
                            <a:lnTo>
                              <a:pt x="125" y="225"/>
                            </a:lnTo>
                            <a:lnTo>
                              <a:pt x="121" y="225"/>
                            </a:lnTo>
                            <a:lnTo>
                              <a:pt x="121" y="221"/>
                            </a:lnTo>
                            <a:lnTo>
                              <a:pt x="116" y="221"/>
                            </a:lnTo>
                            <a:lnTo>
                              <a:pt x="112" y="221"/>
                            </a:lnTo>
                            <a:lnTo>
                              <a:pt x="107" y="221"/>
                            </a:lnTo>
                            <a:lnTo>
                              <a:pt x="103" y="221"/>
                            </a:lnTo>
                            <a:lnTo>
                              <a:pt x="98" y="221"/>
                            </a:lnTo>
                            <a:lnTo>
                              <a:pt x="94" y="221"/>
                            </a:lnTo>
                            <a:lnTo>
                              <a:pt x="90" y="221"/>
                            </a:lnTo>
                            <a:lnTo>
                              <a:pt x="90" y="225"/>
                            </a:lnTo>
                            <a:lnTo>
                              <a:pt x="85" y="225"/>
                            </a:lnTo>
                            <a:lnTo>
                              <a:pt x="81" y="225"/>
                            </a:lnTo>
                            <a:lnTo>
                              <a:pt x="76" y="225"/>
                            </a:lnTo>
                            <a:lnTo>
                              <a:pt x="72" y="225"/>
                            </a:lnTo>
                            <a:lnTo>
                              <a:pt x="67" y="225"/>
                            </a:lnTo>
                            <a:lnTo>
                              <a:pt x="63" y="225"/>
                            </a:lnTo>
                            <a:lnTo>
                              <a:pt x="58" y="225"/>
                            </a:lnTo>
                            <a:lnTo>
                              <a:pt x="58" y="221"/>
                            </a:lnTo>
                            <a:lnTo>
                              <a:pt x="54" y="221"/>
                            </a:lnTo>
                            <a:lnTo>
                              <a:pt x="49" y="217"/>
                            </a:lnTo>
                            <a:lnTo>
                              <a:pt x="45" y="212"/>
                            </a:lnTo>
                            <a:lnTo>
                              <a:pt x="40" y="212"/>
                            </a:lnTo>
                            <a:lnTo>
                              <a:pt x="36" y="212"/>
                            </a:lnTo>
                            <a:lnTo>
                              <a:pt x="31" y="212"/>
                            </a:lnTo>
                            <a:lnTo>
                              <a:pt x="31" y="208"/>
                            </a:lnTo>
                            <a:lnTo>
                              <a:pt x="27" y="208"/>
                            </a:lnTo>
                            <a:lnTo>
                              <a:pt x="22" y="208"/>
                            </a:lnTo>
                            <a:lnTo>
                              <a:pt x="22" y="204"/>
                            </a:lnTo>
                            <a:lnTo>
                              <a:pt x="18" y="204"/>
                            </a:lnTo>
                            <a:close/>
                          </a:path>
                        </a:pathLst>
                      </a:custGeom>
                      <a:solidFill>
                        <a:schemeClr val="accent1">
                          <a:lumMod val="20000"/>
                          <a:lumOff val="80000"/>
                        </a:schemeClr>
                      </a:solidFill>
                      <a:ln w="6350">
                        <a:solidFill>
                          <a:srgbClr val="92D050"/>
                        </a:solidFill>
                        <a:round/>
                        <a:headEnd/>
                        <a:tailEnd/>
                      </a:ln>
                    </p:spPr>
                    <p:txBody>
                      <a:bodyPr/>
                      <a:lstStyle/>
                      <a:p>
                        <a:pPr algn="ctr"/>
                        <a:r>
                          <a:rPr lang="es-ES_tradnl" sz="900" dirty="0">
                            <a:solidFill>
                              <a:prstClr val="black"/>
                            </a:solidFill>
                            <a:latin typeface="Cambria"/>
                            <a:ea typeface="Times New Roman"/>
                            <a:cs typeface="Times New Roman"/>
                          </a:rPr>
                          <a:t> </a:t>
                        </a:r>
                        <a:endParaRPr lang="es-CO" sz="900" dirty="0">
                          <a:solidFill>
                            <a:prstClr val="black"/>
                          </a:solidFill>
                          <a:latin typeface="Cambria"/>
                          <a:ea typeface="MS Mincho"/>
                          <a:cs typeface="Times New Roman"/>
                        </a:endParaRPr>
                      </a:p>
                    </p:txBody>
                  </p:sp>
                </p:grpSp>
              </p:grpSp>
            </p:grpSp>
          </p:grpSp>
        </p:grpSp>
      </p:grpSp>
      <p:sp>
        <p:nvSpPr>
          <p:cNvPr id="69" name="Rectángulo 68"/>
          <p:cNvSpPr/>
          <p:nvPr/>
        </p:nvSpPr>
        <p:spPr>
          <a:xfrm>
            <a:off x="2766412" y="1770515"/>
            <a:ext cx="768160"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San Andrés</a:t>
            </a:r>
          </a:p>
        </p:txBody>
      </p:sp>
      <p:cxnSp>
        <p:nvCxnSpPr>
          <p:cNvPr id="82" name="Conector recto de flecha 81"/>
          <p:cNvCxnSpPr>
            <a:stCxn id="90" idx="0"/>
            <a:endCxn id="118" idx="3"/>
          </p:cNvCxnSpPr>
          <p:nvPr/>
        </p:nvCxnSpPr>
        <p:spPr>
          <a:xfrm flipH="1" flipV="1">
            <a:off x="3259665" y="2719334"/>
            <a:ext cx="1519261" cy="59309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3" name="Conector recto de flecha 82"/>
          <p:cNvCxnSpPr>
            <a:stCxn id="116" idx="3"/>
          </p:cNvCxnSpPr>
          <p:nvPr/>
        </p:nvCxnSpPr>
        <p:spPr>
          <a:xfrm flipV="1">
            <a:off x="3319438" y="3860303"/>
            <a:ext cx="1414125" cy="40495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4" name="Conector recto de flecha 83"/>
          <p:cNvCxnSpPr>
            <a:stCxn id="117" idx="3"/>
          </p:cNvCxnSpPr>
          <p:nvPr/>
        </p:nvCxnSpPr>
        <p:spPr>
          <a:xfrm flipV="1">
            <a:off x="3369526" y="4242806"/>
            <a:ext cx="968283" cy="180541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85" name="Rectángulo 84"/>
          <p:cNvSpPr/>
          <p:nvPr/>
        </p:nvSpPr>
        <p:spPr>
          <a:xfrm>
            <a:off x="5386764" y="4271189"/>
            <a:ext cx="461986"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Meta</a:t>
            </a:r>
          </a:p>
        </p:txBody>
      </p:sp>
      <p:sp>
        <p:nvSpPr>
          <p:cNvPr id="86" name="Rectángulo 85"/>
          <p:cNvSpPr/>
          <p:nvPr/>
        </p:nvSpPr>
        <p:spPr>
          <a:xfrm>
            <a:off x="5723091" y="5706351"/>
            <a:ext cx="718466" cy="246221"/>
          </a:xfrm>
          <a:prstGeom prst="rect">
            <a:avLst/>
          </a:prstGeom>
          <a:noFill/>
        </p:spPr>
        <p:txBody>
          <a:bodyPr wrap="none" lIns="91440" tIns="45720" rIns="91440" bIns="45720">
            <a:spAutoFit/>
          </a:bodyPr>
          <a:lstStyle/>
          <a:p>
            <a:pPr algn="ctr"/>
            <a:r>
              <a:rPr lang="es-ES" sz="1000" dirty="0">
                <a:ln w="0"/>
                <a:effectLst>
                  <a:outerShdw blurRad="38100" dist="19050" dir="2700000" algn="tl" rotWithShape="0">
                    <a:schemeClr val="dk1">
                      <a:alpha val="40000"/>
                    </a:schemeClr>
                  </a:outerShdw>
                </a:effectLst>
              </a:rPr>
              <a:t>A</a:t>
            </a:r>
            <a:r>
              <a:rPr lang="es-ES" sz="1000" b="0" cap="none" spc="0" dirty="0">
                <a:ln w="0"/>
                <a:solidFill>
                  <a:schemeClr val="tx1"/>
                </a:solidFill>
                <a:effectLst>
                  <a:outerShdw blurRad="38100" dist="19050" dir="2700000" algn="tl" rotWithShape="0">
                    <a:schemeClr val="dk1">
                      <a:alpha val="40000"/>
                    </a:schemeClr>
                  </a:outerShdw>
                </a:effectLst>
              </a:rPr>
              <a:t>mazonas</a:t>
            </a:r>
          </a:p>
        </p:txBody>
      </p:sp>
      <p:sp>
        <p:nvSpPr>
          <p:cNvPr id="87" name="Rectángulo 86"/>
          <p:cNvSpPr/>
          <p:nvPr/>
        </p:nvSpPr>
        <p:spPr>
          <a:xfrm>
            <a:off x="4887413" y="5054721"/>
            <a:ext cx="617478"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Caquetá</a:t>
            </a:r>
          </a:p>
        </p:txBody>
      </p:sp>
      <p:sp>
        <p:nvSpPr>
          <p:cNvPr id="88" name="Rectángulo 87"/>
          <p:cNvSpPr/>
          <p:nvPr/>
        </p:nvSpPr>
        <p:spPr>
          <a:xfrm>
            <a:off x="5612476" y="4726255"/>
            <a:ext cx="649537"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Guaviare</a:t>
            </a:r>
          </a:p>
        </p:txBody>
      </p:sp>
      <p:sp>
        <p:nvSpPr>
          <p:cNvPr id="89" name="Rectángulo 88"/>
          <p:cNvSpPr/>
          <p:nvPr/>
        </p:nvSpPr>
        <p:spPr>
          <a:xfrm>
            <a:off x="4054816" y="5088306"/>
            <a:ext cx="716864"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Putumayo</a:t>
            </a:r>
          </a:p>
        </p:txBody>
      </p:sp>
      <p:sp>
        <p:nvSpPr>
          <p:cNvPr id="90" name="Rectángulo 89"/>
          <p:cNvSpPr/>
          <p:nvPr/>
        </p:nvSpPr>
        <p:spPr>
          <a:xfrm>
            <a:off x="4434120" y="3312426"/>
            <a:ext cx="689612"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Antioquía</a:t>
            </a:r>
          </a:p>
        </p:txBody>
      </p:sp>
      <p:sp>
        <p:nvSpPr>
          <p:cNvPr id="91" name="Rectángulo 90"/>
          <p:cNvSpPr/>
          <p:nvPr/>
        </p:nvSpPr>
        <p:spPr>
          <a:xfrm>
            <a:off x="3915235" y="3599098"/>
            <a:ext cx="510076"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Chocó</a:t>
            </a:r>
          </a:p>
        </p:txBody>
      </p:sp>
      <p:sp>
        <p:nvSpPr>
          <p:cNvPr id="92" name="Rectángulo 91"/>
          <p:cNvSpPr/>
          <p:nvPr/>
        </p:nvSpPr>
        <p:spPr>
          <a:xfrm>
            <a:off x="4397523" y="1983486"/>
            <a:ext cx="652744" cy="246221"/>
          </a:xfrm>
          <a:prstGeom prst="rect">
            <a:avLst/>
          </a:prstGeom>
          <a:noFill/>
        </p:spPr>
        <p:txBody>
          <a:bodyPr wrap="squar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Atlántico</a:t>
            </a:r>
          </a:p>
        </p:txBody>
      </p:sp>
      <p:sp>
        <p:nvSpPr>
          <p:cNvPr id="93" name="Rectángulo 92"/>
          <p:cNvSpPr/>
          <p:nvPr/>
        </p:nvSpPr>
        <p:spPr>
          <a:xfrm>
            <a:off x="4918649" y="2799453"/>
            <a:ext cx="543740"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Bolívar</a:t>
            </a:r>
          </a:p>
        </p:txBody>
      </p:sp>
      <p:sp>
        <p:nvSpPr>
          <p:cNvPr id="94" name="Rectángulo 93"/>
          <p:cNvSpPr/>
          <p:nvPr/>
        </p:nvSpPr>
        <p:spPr>
          <a:xfrm>
            <a:off x="5238570" y="2426450"/>
            <a:ext cx="473207"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Cesar</a:t>
            </a:r>
          </a:p>
        </p:txBody>
      </p:sp>
      <p:sp>
        <p:nvSpPr>
          <p:cNvPr id="95" name="Rectángulo 94"/>
          <p:cNvSpPr/>
          <p:nvPr/>
        </p:nvSpPr>
        <p:spPr>
          <a:xfrm>
            <a:off x="4291758" y="2799988"/>
            <a:ext cx="628698"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Córdoba</a:t>
            </a:r>
          </a:p>
        </p:txBody>
      </p:sp>
      <p:sp>
        <p:nvSpPr>
          <p:cNvPr id="96" name="Rectángulo 95"/>
          <p:cNvSpPr/>
          <p:nvPr/>
        </p:nvSpPr>
        <p:spPr>
          <a:xfrm>
            <a:off x="5426527" y="1858626"/>
            <a:ext cx="702436"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La Guajira</a:t>
            </a:r>
          </a:p>
        </p:txBody>
      </p:sp>
      <p:sp>
        <p:nvSpPr>
          <p:cNvPr id="97" name="Rectángulo 96"/>
          <p:cNvSpPr/>
          <p:nvPr/>
        </p:nvSpPr>
        <p:spPr>
          <a:xfrm>
            <a:off x="4777580" y="2250905"/>
            <a:ext cx="764954"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Magdalena</a:t>
            </a:r>
          </a:p>
        </p:txBody>
      </p:sp>
      <p:sp>
        <p:nvSpPr>
          <p:cNvPr id="98" name="Rectángulo 97"/>
          <p:cNvSpPr/>
          <p:nvPr/>
        </p:nvSpPr>
        <p:spPr>
          <a:xfrm>
            <a:off x="4648592" y="2616059"/>
            <a:ext cx="474810"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Sucre</a:t>
            </a:r>
          </a:p>
        </p:txBody>
      </p:sp>
      <p:sp>
        <p:nvSpPr>
          <p:cNvPr id="99" name="Rectángulo 98"/>
          <p:cNvSpPr/>
          <p:nvPr/>
        </p:nvSpPr>
        <p:spPr>
          <a:xfrm>
            <a:off x="5385463" y="3571876"/>
            <a:ext cx="556564"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Boyacá</a:t>
            </a:r>
          </a:p>
        </p:txBody>
      </p:sp>
      <p:sp>
        <p:nvSpPr>
          <p:cNvPr id="100" name="Rectángulo 99"/>
          <p:cNvSpPr/>
          <p:nvPr/>
        </p:nvSpPr>
        <p:spPr>
          <a:xfrm>
            <a:off x="4931185" y="3788040"/>
            <a:ext cx="627096"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C/marca</a:t>
            </a:r>
          </a:p>
        </p:txBody>
      </p:sp>
      <p:sp>
        <p:nvSpPr>
          <p:cNvPr id="101" name="Rectángulo 100"/>
          <p:cNvSpPr/>
          <p:nvPr/>
        </p:nvSpPr>
        <p:spPr>
          <a:xfrm>
            <a:off x="4485502" y="4535508"/>
            <a:ext cx="640217" cy="246221"/>
          </a:xfrm>
          <a:prstGeom prst="rect">
            <a:avLst/>
          </a:prstGeom>
          <a:noFill/>
        </p:spPr>
        <p:txBody>
          <a:bodyPr wrap="squar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Huila</a:t>
            </a:r>
          </a:p>
        </p:txBody>
      </p:sp>
      <p:sp>
        <p:nvSpPr>
          <p:cNvPr id="102" name="Rectángulo 101"/>
          <p:cNvSpPr/>
          <p:nvPr/>
        </p:nvSpPr>
        <p:spPr>
          <a:xfrm>
            <a:off x="4558492" y="4110472"/>
            <a:ext cx="535724"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Tolima</a:t>
            </a:r>
          </a:p>
        </p:txBody>
      </p:sp>
      <p:sp>
        <p:nvSpPr>
          <p:cNvPr id="103" name="Rectángulo 102"/>
          <p:cNvSpPr/>
          <p:nvPr/>
        </p:nvSpPr>
        <p:spPr>
          <a:xfrm>
            <a:off x="4522731" y="3649885"/>
            <a:ext cx="521297"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Caldas</a:t>
            </a:r>
          </a:p>
        </p:txBody>
      </p:sp>
      <p:sp>
        <p:nvSpPr>
          <p:cNvPr id="104" name="Rectángulo 103"/>
          <p:cNvSpPr/>
          <p:nvPr/>
        </p:nvSpPr>
        <p:spPr>
          <a:xfrm>
            <a:off x="4292642" y="3934010"/>
            <a:ext cx="598242"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highlight>
                  <a:srgbClr val="FF0000"/>
                </a:highlight>
              </a:rPr>
              <a:t>Quindío</a:t>
            </a:r>
          </a:p>
        </p:txBody>
      </p:sp>
      <p:sp>
        <p:nvSpPr>
          <p:cNvPr id="105" name="Rectángulo 104"/>
          <p:cNvSpPr/>
          <p:nvPr/>
        </p:nvSpPr>
        <p:spPr>
          <a:xfrm>
            <a:off x="4115819" y="3710187"/>
            <a:ext cx="655950"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Risaralda</a:t>
            </a:r>
          </a:p>
        </p:txBody>
      </p:sp>
      <p:sp>
        <p:nvSpPr>
          <p:cNvPr id="106" name="Rectángulo 105"/>
          <p:cNvSpPr/>
          <p:nvPr/>
        </p:nvSpPr>
        <p:spPr>
          <a:xfrm>
            <a:off x="5329443" y="2733134"/>
            <a:ext cx="1051891"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Norte Santander</a:t>
            </a:r>
          </a:p>
        </p:txBody>
      </p:sp>
      <p:sp>
        <p:nvSpPr>
          <p:cNvPr id="107" name="Rectángulo 106"/>
          <p:cNvSpPr/>
          <p:nvPr/>
        </p:nvSpPr>
        <p:spPr>
          <a:xfrm>
            <a:off x="5128805" y="3280757"/>
            <a:ext cx="720069"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Santander</a:t>
            </a:r>
          </a:p>
        </p:txBody>
      </p:sp>
      <p:sp>
        <p:nvSpPr>
          <p:cNvPr id="108" name="Rectángulo 107"/>
          <p:cNvSpPr/>
          <p:nvPr/>
        </p:nvSpPr>
        <p:spPr>
          <a:xfrm>
            <a:off x="3426700" y="4808500"/>
            <a:ext cx="537327"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Nariño</a:t>
            </a:r>
          </a:p>
        </p:txBody>
      </p:sp>
      <p:sp>
        <p:nvSpPr>
          <p:cNvPr id="109" name="Rectángulo 108"/>
          <p:cNvSpPr/>
          <p:nvPr/>
        </p:nvSpPr>
        <p:spPr>
          <a:xfrm>
            <a:off x="3846736" y="4485252"/>
            <a:ext cx="497252"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Cauca</a:t>
            </a:r>
          </a:p>
        </p:txBody>
      </p:sp>
      <p:sp>
        <p:nvSpPr>
          <p:cNvPr id="111" name="Rectángulo 110"/>
          <p:cNvSpPr/>
          <p:nvPr/>
        </p:nvSpPr>
        <p:spPr>
          <a:xfrm>
            <a:off x="8849066" y="4461937"/>
            <a:ext cx="579006" cy="246221"/>
          </a:xfrm>
          <a:prstGeom prst="rect">
            <a:avLst/>
          </a:prstGeom>
          <a:solidFill>
            <a:srgbClr val="107C78"/>
          </a:solidFill>
        </p:spPr>
        <p:txBody>
          <a:bodyPr wrap="none" lIns="91440" tIns="45720" rIns="91440" bIns="45720">
            <a:spAutoFit/>
          </a:bodyPr>
          <a:lstStyle/>
          <a:p>
            <a:pPr algn="ctr"/>
            <a:r>
              <a:rPr lang="es-ES" sz="1000" b="0" cap="none" spc="0" dirty="0">
                <a:ln w="0"/>
                <a:solidFill>
                  <a:schemeClr val="bg1"/>
                </a:solidFill>
                <a:effectLst>
                  <a:outerShdw blurRad="38100" dist="19050" dir="2700000" algn="tl" rotWithShape="0">
                    <a:schemeClr val="dk1">
                      <a:alpha val="40000"/>
                    </a:schemeClr>
                  </a:outerShdw>
                </a:effectLst>
              </a:rPr>
              <a:t>Guainía</a:t>
            </a:r>
          </a:p>
        </p:txBody>
      </p:sp>
      <p:sp>
        <p:nvSpPr>
          <p:cNvPr id="114" name="Rectángulo 113"/>
          <p:cNvSpPr/>
          <p:nvPr/>
        </p:nvSpPr>
        <p:spPr>
          <a:xfrm>
            <a:off x="6115748" y="3288557"/>
            <a:ext cx="546945"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Arauca</a:t>
            </a:r>
          </a:p>
        </p:txBody>
      </p:sp>
      <p:sp>
        <p:nvSpPr>
          <p:cNvPr id="115" name="Rectángulo 114"/>
          <p:cNvSpPr/>
          <p:nvPr/>
        </p:nvSpPr>
        <p:spPr>
          <a:xfrm>
            <a:off x="5856477" y="3647179"/>
            <a:ext cx="662361"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Casanare</a:t>
            </a:r>
          </a:p>
        </p:txBody>
      </p:sp>
      <p:sp>
        <p:nvSpPr>
          <p:cNvPr id="116" name="Rectángulo redondeado 115"/>
          <p:cNvSpPr/>
          <p:nvPr/>
        </p:nvSpPr>
        <p:spPr>
          <a:xfrm>
            <a:off x="120810" y="3782629"/>
            <a:ext cx="3198628" cy="9652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latin typeface="Verdana" panose="020B0604030504040204" pitchFamily="34" charset="0"/>
                <a:ea typeface="Verdana" panose="020B0604030504040204" pitchFamily="34" charset="0"/>
                <a:cs typeface="Verdana" panose="020B0604030504040204" pitchFamily="34" charset="0"/>
              </a:rPr>
              <a:t> 5-REGIÓN EJE CAFETERO (</a:t>
            </a:r>
            <a:r>
              <a:rPr lang="es-CO" sz="1200" dirty="0">
                <a:solidFill>
                  <a:schemeClr val="tx1"/>
                </a:solidFill>
                <a:latin typeface="Verdana" panose="020B0604030504040204" pitchFamily="34" charset="0"/>
                <a:ea typeface="Verdana" panose="020B0604030504040204" pitchFamily="34" charset="0"/>
                <a:cs typeface="Verdana" panose="020B0604030504040204" pitchFamily="34" charset="0"/>
              </a:rPr>
              <a:t>Risaralda Caldas Quindío)</a:t>
            </a:r>
            <a:endParaRPr lang="es-CO" sz="1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es-CO" sz="1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tx1"/>
                </a:solidFill>
                <a:latin typeface="Verdana" panose="020B0604030504040204" pitchFamily="34" charset="0"/>
                <a:ea typeface="Verdana" panose="020B0604030504040204" pitchFamily="34" charset="0"/>
                <a:cs typeface="Verdana" panose="020B0604030504040204" pitchFamily="34" charset="0"/>
              </a:rPr>
              <a:t>Huevos 880 Millones de unidades</a:t>
            </a:r>
          </a:p>
          <a:p>
            <a:pPr algn="just"/>
            <a:r>
              <a:rPr lang="es-CO" sz="1200" dirty="0">
                <a:solidFill>
                  <a:schemeClr val="tx1"/>
                </a:solidFill>
                <a:latin typeface="Verdana" panose="020B0604030504040204" pitchFamily="34" charset="0"/>
                <a:ea typeface="Verdana" panose="020B0604030504040204" pitchFamily="34" charset="0"/>
                <a:cs typeface="Verdana" panose="020B0604030504040204" pitchFamily="34" charset="0"/>
              </a:rPr>
              <a:t>Pollo  136.587 Toneladas</a:t>
            </a:r>
          </a:p>
        </p:txBody>
      </p:sp>
      <p:sp>
        <p:nvSpPr>
          <p:cNvPr id="117" name="Rectángulo redondeado 116"/>
          <p:cNvSpPr/>
          <p:nvPr/>
        </p:nvSpPr>
        <p:spPr>
          <a:xfrm>
            <a:off x="138008" y="5549206"/>
            <a:ext cx="3231518" cy="9980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latin typeface="Verdana" panose="020B0604030504040204" pitchFamily="34" charset="0"/>
                <a:ea typeface="Verdana" panose="020B0604030504040204" pitchFamily="34" charset="0"/>
                <a:cs typeface="Verdana" panose="020B0604030504040204" pitchFamily="34" charset="0"/>
              </a:rPr>
              <a:t> 2-REGIÓN VALLE </a:t>
            </a:r>
          </a:p>
          <a:p>
            <a:pPr algn="ctr"/>
            <a:r>
              <a:rPr lang="es-CO" sz="1200" b="1" dirty="0">
                <a:solidFill>
                  <a:schemeClr val="tx1"/>
                </a:solidFill>
                <a:latin typeface="Verdana" panose="020B0604030504040204" pitchFamily="34" charset="0"/>
                <a:ea typeface="Verdana" panose="020B0604030504040204" pitchFamily="34" charset="0"/>
                <a:cs typeface="Verdana" panose="020B0604030504040204" pitchFamily="34" charset="0"/>
              </a:rPr>
              <a:t>(Valle del Cauca-Cauca-Nariño)</a:t>
            </a:r>
          </a:p>
          <a:p>
            <a:pPr algn="ctr"/>
            <a:endParaRPr lang="es-CO" sz="1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tx1"/>
                </a:solidFill>
                <a:latin typeface="Verdana" panose="020B0604030504040204" pitchFamily="34" charset="0"/>
                <a:ea typeface="Verdana" panose="020B0604030504040204" pitchFamily="34" charset="0"/>
                <a:cs typeface="Verdana" panose="020B0604030504040204" pitchFamily="34" charset="0"/>
              </a:rPr>
              <a:t>Huevos 4.390 Millones de unidades.</a:t>
            </a:r>
          </a:p>
          <a:p>
            <a:pPr algn="just"/>
            <a:r>
              <a:rPr lang="es-CO" sz="1200" dirty="0">
                <a:solidFill>
                  <a:schemeClr val="tx1"/>
                </a:solidFill>
                <a:latin typeface="Verdana" panose="020B0604030504040204" pitchFamily="34" charset="0"/>
                <a:ea typeface="Verdana" panose="020B0604030504040204" pitchFamily="34" charset="0"/>
                <a:cs typeface="Verdana" panose="020B0604030504040204" pitchFamily="34" charset="0"/>
              </a:rPr>
              <a:t>Pollo 355.497 Toneladas</a:t>
            </a:r>
          </a:p>
        </p:txBody>
      </p:sp>
      <p:sp>
        <p:nvSpPr>
          <p:cNvPr id="118" name="Rectángulo redondeado 117"/>
          <p:cNvSpPr/>
          <p:nvPr/>
        </p:nvSpPr>
        <p:spPr>
          <a:xfrm>
            <a:off x="138008" y="2216268"/>
            <a:ext cx="3121657" cy="10061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latin typeface="Verdana" panose="020B0604030504040204" pitchFamily="34" charset="0"/>
                <a:ea typeface="Verdana" panose="020B0604030504040204" pitchFamily="34" charset="0"/>
                <a:cs typeface="Verdana" panose="020B0604030504040204" pitchFamily="34" charset="0"/>
              </a:rPr>
              <a:t> 4-REGIÓN ANTIOQUIA</a:t>
            </a:r>
          </a:p>
          <a:p>
            <a:pPr algn="ctr"/>
            <a:r>
              <a:rPr lang="es-CO" sz="1200" dirty="0">
                <a:solidFill>
                  <a:schemeClr val="tx1"/>
                </a:solidFill>
                <a:latin typeface="Verdana" panose="020B0604030504040204" pitchFamily="34" charset="0"/>
                <a:ea typeface="Verdana" panose="020B0604030504040204" pitchFamily="34" charset="0"/>
                <a:cs typeface="Verdana" panose="020B0604030504040204" pitchFamily="34" charset="0"/>
              </a:rPr>
              <a:t>(Antioquia y Choco)</a:t>
            </a:r>
            <a:endParaRPr lang="es-CO"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tx1"/>
                </a:solidFill>
                <a:latin typeface="Verdana" panose="020B0604030504040204" pitchFamily="34" charset="0"/>
                <a:ea typeface="Verdana" panose="020B0604030504040204" pitchFamily="34" charset="0"/>
                <a:cs typeface="Verdana" panose="020B0604030504040204" pitchFamily="34" charset="0"/>
              </a:rPr>
              <a:t> Huevos 1.815 Millones de unidades.</a:t>
            </a:r>
          </a:p>
          <a:p>
            <a:pPr algn="just"/>
            <a:r>
              <a:rPr lang="es-CO" sz="1200" dirty="0">
                <a:solidFill>
                  <a:schemeClr val="tx1"/>
                </a:solidFill>
                <a:latin typeface="Verdana" panose="020B0604030504040204" pitchFamily="34" charset="0"/>
                <a:ea typeface="Verdana" panose="020B0604030504040204" pitchFamily="34" charset="0"/>
                <a:cs typeface="Verdana" panose="020B0604030504040204" pitchFamily="34" charset="0"/>
              </a:rPr>
              <a:t> Pollo 101.189 Toneladas</a:t>
            </a:r>
          </a:p>
        </p:txBody>
      </p:sp>
      <p:sp>
        <p:nvSpPr>
          <p:cNvPr id="119" name="Rectángulo redondeado 118"/>
          <p:cNvSpPr/>
          <p:nvPr/>
        </p:nvSpPr>
        <p:spPr>
          <a:xfrm>
            <a:off x="8463632" y="1585497"/>
            <a:ext cx="3385751" cy="10025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b="1" dirty="0">
                <a:solidFill>
                  <a:schemeClr val="tx1"/>
                </a:solidFill>
                <a:latin typeface="Verdana" panose="020B0604030504040204" pitchFamily="34" charset="0"/>
                <a:ea typeface="Verdana" panose="020B0604030504040204" pitchFamily="34" charset="0"/>
                <a:cs typeface="Verdana" panose="020B0604030504040204" pitchFamily="34" charset="0"/>
              </a:rPr>
              <a:t>6-REGIÓN COSTA</a:t>
            </a:r>
          </a:p>
          <a:p>
            <a:pPr algn="ctr"/>
            <a:r>
              <a:rPr lang="es-CO" sz="1000" b="1" dirty="0">
                <a:solidFill>
                  <a:schemeClr val="tx1"/>
                </a:solidFill>
                <a:latin typeface="Verdana" panose="020B0604030504040204" pitchFamily="34" charset="0"/>
                <a:ea typeface="Verdana" panose="020B0604030504040204" pitchFamily="34" charset="0"/>
                <a:cs typeface="Verdana" panose="020B0604030504040204" pitchFamily="34" charset="0"/>
              </a:rPr>
              <a:t>( La Guajira, Atlántico, Magdalena, Sucre, Bolívar  ,Cesar, Cordoba, San Andres)</a:t>
            </a:r>
          </a:p>
          <a:p>
            <a:pPr algn="ctr"/>
            <a:endParaRPr lang="es-CO" sz="1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tx1"/>
                </a:solidFill>
                <a:latin typeface="Verdana" panose="020B0604030504040204" pitchFamily="34" charset="0"/>
                <a:ea typeface="Verdana" panose="020B0604030504040204" pitchFamily="34" charset="0"/>
                <a:cs typeface="Verdana" panose="020B0604030504040204" pitchFamily="34" charset="0"/>
              </a:rPr>
              <a:t> Huevos 653 Millones de unidades.</a:t>
            </a:r>
          </a:p>
          <a:p>
            <a:pPr algn="just"/>
            <a:r>
              <a:rPr lang="es-CO" sz="1200" dirty="0">
                <a:solidFill>
                  <a:schemeClr val="tx1"/>
                </a:solidFill>
                <a:latin typeface="Verdana" panose="020B0604030504040204" pitchFamily="34" charset="0"/>
                <a:ea typeface="Verdana" panose="020B0604030504040204" pitchFamily="34" charset="0"/>
                <a:cs typeface="Verdana" panose="020B0604030504040204" pitchFamily="34" charset="0"/>
              </a:rPr>
              <a:t> Pollo 209.257 Toneladas</a:t>
            </a:r>
          </a:p>
        </p:txBody>
      </p:sp>
      <p:sp>
        <p:nvSpPr>
          <p:cNvPr id="120" name="Rectángulo redondeado 119"/>
          <p:cNvSpPr/>
          <p:nvPr/>
        </p:nvSpPr>
        <p:spPr>
          <a:xfrm>
            <a:off x="8512956" y="4085851"/>
            <a:ext cx="3299381" cy="9792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b="1" dirty="0">
                <a:solidFill>
                  <a:schemeClr val="tx1"/>
                </a:solidFill>
                <a:latin typeface="Verdana" panose="020B0604030504040204" pitchFamily="34" charset="0"/>
                <a:ea typeface="Verdana" panose="020B0604030504040204" pitchFamily="34" charset="0"/>
                <a:cs typeface="Verdana" panose="020B0604030504040204" pitchFamily="34" charset="0"/>
              </a:rPr>
              <a:t>1-REGIÓN CENTRAL</a:t>
            </a:r>
          </a:p>
          <a:p>
            <a:pPr algn="ctr"/>
            <a:r>
              <a:rPr lang="es-CO" sz="1000" b="1" dirty="0">
                <a:solidFill>
                  <a:schemeClr val="tx1"/>
                </a:solidFill>
                <a:latin typeface="Verdana" panose="020B0604030504040204" pitchFamily="34" charset="0"/>
                <a:ea typeface="Verdana" panose="020B0604030504040204" pitchFamily="34" charset="0"/>
                <a:cs typeface="Verdana" panose="020B0604030504040204" pitchFamily="34" charset="0"/>
              </a:rPr>
              <a:t>(Cundinamarca, Tolima ,Boyacá, Huila)</a:t>
            </a:r>
          </a:p>
          <a:p>
            <a:pPr algn="ctr"/>
            <a:endParaRPr lang="es-CO" sz="1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O" sz="1000" dirty="0">
                <a:solidFill>
                  <a:schemeClr val="tx1"/>
                </a:solidFill>
                <a:latin typeface="Verdana" panose="020B0604030504040204" pitchFamily="34" charset="0"/>
                <a:ea typeface="Verdana" panose="020B0604030504040204" pitchFamily="34" charset="0"/>
                <a:cs typeface="Verdana" panose="020B0604030504040204" pitchFamily="34" charset="0"/>
              </a:rPr>
              <a:t>Huevos 5.298 Millones de unidades</a:t>
            </a:r>
          </a:p>
          <a:p>
            <a:pPr algn="just"/>
            <a:r>
              <a:rPr lang="es-CO" sz="1000" dirty="0">
                <a:solidFill>
                  <a:schemeClr val="tx1"/>
                </a:solidFill>
                <a:latin typeface="Verdana" panose="020B0604030504040204" pitchFamily="34" charset="0"/>
                <a:ea typeface="Verdana" panose="020B0604030504040204" pitchFamily="34" charset="0"/>
                <a:cs typeface="Verdana" panose="020B0604030504040204" pitchFamily="34" charset="0"/>
              </a:rPr>
              <a:t>Pollo 480.883 Toneladas</a:t>
            </a:r>
          </a:p>
        </p:txBody>
      </p:sp>
      <p:sp>
        <p:nvSpPr>
          <p:cNvPr id="121" name="Rectángulo redondeado 120"/>
          <p:cNvSpPr/>
          <p:nvPr/>
        </p:nvSpPr>
        <p:spPr>
          <a:xfrm>
            <a:off x="8512956" y="5224351"/>
            <a:ext cx="3318289" cy="10867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b="1" dirty="0">
                <a:solidFill>
                  <a:schemeClr val="tx1"/>
                </a:solidFill>
                <a:latin typeface="Verdana" panose="020B0604030504040204" pitchFamily="34" charset="0"/>
                <a:ea typeface="Verdana" panose="020B0604030504040204" pitchFamily="34" charset="0"/>
                <a:cs typeface="Verdana" panose="020B0604030504040204" pitchFamily="34" charset="0"/>
              </a:rPr>
              <a:t>7-REGIÓN ORIENTAL(Meta, Casanare, Arauca, Vichada, Guainía , Guaviare, Caquetá , Putumayo  Amazonas)</a:t>
            </a:r>
          </a:p>
          <a:p>
            <a:pPr algn="just"/>
            <a:endParaRPr lang="es-CO" sz="1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O" sz="1000" dirty="0">
                <a:solidFill>
                  <a:schemeClr val="tx1"/>
                </a:solidFill>
                <a:latin typeface="Verdana" panose="020B0604030504040204" pitchFamily="34" charset="0"/>
                <a:ea typeface="Verdana" panose="020B0604030504040204" pitchFamily="34" charset="0"/>
                <a:cs typeface="Verdana" panose="020B0604030504040204" pitchFamily="34" charset="0"/>
              </a:rPr>
              <a:t>Huevos 342 Millones de unidades</a:t>
            </a:r>
          </a:p>
          <a:p>
            <a:pPr algn="just"/>
            <a:r>
              <a:rPr lang="es-CO" sz="1000" dirty="0">
                <a:solidFill>
                  <a:schemeClr val="tx1"/>
                </a:solidFill>
                <a:latin typeface="Verdana" panose="020B0604030504040204" pitchFamily="34" charset="0"/>
                <a:ea typeface="Verdana" panose="020B0604030504040204" pitchFamily="34" charset="0"/>
                <a:cs typeface="Verdana" panose="020B0604030504040204" pitchFamily="34" charset="0"/>
              </a:rPr>
              <a:t>Pollo 73171 Toneladas</a:t>
            </a:r>
          </a:p>
        </p:txBody>
      </p:sp>
      <p:sp>
        <p:nvSpPr>
          <p:cNvPr id="122" name="Rectángulo redondeado 121"/>
          <p:cNvSpPr/>
          <p:nvPr/>
        </p:nvSpPr>
        <p:spPr>
          <a:xfrm>
            <a:off x="8449901" y="2739941"/>
            <a:ext cx="3381343" cy="10025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latin typeface="Verdana" panose="020B0604030504040204" pitchFamily="34" charset="0"/>
                <a:ea typeface="Verdana" panose="020B0604030504040204" pitchFamily="34" charset="0"/>
                <a:cs typeface="Verdana" panose="020B0604030504040204" pitchFamily="34" charset="0"/>
              </a:rPr>
              <a:t> 3-REGIÓN SANTANDER</a:t>
            </a:r>
          </a:p>
          <a:p>
            <a:pPr algn="ctr"/>
            <a:r>
              <a:rPr lang="es-CO" sz="1200" b="1" dirty="0">
                <a:solidFill>
                  <a:schemeClr val="tx1"/>
                </a:solidFill>
                <a:latin typeface="Verdana" panose="020B0604030504040204" pitchFamily="34" charset="0"/>
                <a:ea typeface="Verdana" panose="020B0604030504040204" pitchFamily="34" charset="0"/>
                <a:cs typeface="Verdana" panose="020B0604030504040204" pitchFamily="34" charset="0"/>
              </a:rPr>
              <a:t>(Santander, Norte de Santander)</a:t>
            </a:r>
          </a:p>
          <a:p>
            <a:pPr algn="ctr"/>
            <a:endParaRPr lang="es-CO" sz="1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s-CO" sz="1200" dirty="0">
                <a:solidFill>
                  <a:schemeClr val="tx1"/>
                </a:solidFill>
                <a:latin typeface="Verdana" panose="020B0604030504040204" pitchFamily="34" charset="0"/>
                <a:ea typeface="Verdana" panose="020B0604030504040204" pitchFamily="34" charset="0"/>
                <a:cs typeface="Verdana" panose="020B0604030504040204" pitchFamily="34" charset="0"/>
              </a:rPr>
              <a:t>Huevos 3.486 Millones de unidades</a:t>
            </a:r>
          </a:p>
          <a:p>
            <a:pPr algn="just"/>
            <a:r>
              <a:rPr lang="es-CO" sz="1200" dirty="0">
                <a:solidFill>
                  <a:schemeClr val="tx1"/>
                </a:solidFill>
                <a:latin typeface="Verdana" panose="020B0604030504040204" pitchFamily="34" charset="0"/>
                <a:ea typeface="Verdana" panose="020B0604030504040204" pitchFamily="34" charset="0"/>
                <a:cs typeface="Verdana" panose="020B0604030504040204" pitchFamily="34" charset="0"/>
              </a:rPr>
              <a:t>Pollo 460.546 Toneladas</a:t>
            </a:r>
          </a:p>
        </p:txBody>
      </p:sp>
      <p:cxnSp>
        <p:nvCxnSpPr>
          <p:cNvPr id="123" name="Conector recto de flecha 122"/>
          <p:cNvCxnSpPr>
            <a:cxnSpLocks/>
            <a:endCxn id="119" idx="1"/>
          </p:cNvCxnSpPr>
          <p:nvPr/>
        </p:nvCxnSpPr>
        <p:spPr>
          <a:xfrm flipV="1">
            <a:off x="5532306" y="2086771"/>
            <a:ext cx="2931326" cy="47047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5" name="Conector recto de flecha 124"/>
          <p:cNvCxnSpPr>
            <a:endCxn id="122" idx="1"/>
          </p:cNvCxnSpPr>
          <p:nvPr/>
        </p:nvCxnSpPr>
        <p:spPr>
          <a:xfrm flipV="1">
            <a:off x="5504328" y="3241215"/>
            <a:ext cx="2945573" cy="4266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0" name="Conector recto de flecha 129"/>
          <p:cNvCxnSpPr>
            <a:endCxn id="120" idx="1"/>
          </p:cNvCxnSpPr>
          <p:nvPr/>
        </p:nvCxnSpPr>
        <p:spPr>
          <a:xfrm>
            <a:off x="5385463" y="4000109"/>
            <a:ext cx="3127493" cy="57534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2" name="Conector recto de flecha 131"/>
          <p:cNvCxnSpPr>
            <a:cxnSpLocks/>
            <a:endCxn id="121" idx="1"/>
          </p:cNvCxnSpPr>
          <p:nvPr/>
        </p:nvCxnSpPr>
        <p:spPr>
          <a:xfrm>
            <a:off x="5794533" y="4436615"/>
            <a:ext cx="2718423" cy="133111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9" name="Rectángulo 148"/>
          <p:cNvSpPr/>
          <p:nvPr/>
        </p:nvSpPr>
        <p:spPr>
          <a:xfrm>
            <a:off x="6715172" y="3890141"/>
            <a:ext cx="596638"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Vichada</a:t>
            </a:r>
          </a:p>
        </p:txBody>
      </p:sp>
      <p:sp>
        <p:nvSpPr>
          <p:cNvPr id="150" name="Rectángulo 149"/>
          <p:cNvSpPr/>
          <p:nvPr/>
        </p:nvSpPr>
        <p:spPr>
          <a:xfrm>
            <a:off x="6841802" y="4464395"/>
            <a:ext cx="579006" cy="246221"/>
          </a:xfrm>
          <a:prstGeom prst="rect">
            <a:avLst/>
          </a:prstGeom>
          <a:noFill/>
        </p:spPr>
        <p:txBody>
          <a:bodyPr wrap="none" lIns="91440" tIns="45720" rIns="91440" bIns="45720">
            <a:spAutoFit/>
          </a:bodyPr>
          <a:lstStyle/>
          <a:p>
            <a:pPr algn="ctr"/>
            <a:r>
              <a:rPr lang="es-ES" sz="1000" b="0" cap="none" spc="0" dirty="0">
                <a:ln w="0"/>
                <a:solidFill>
                  <a:schemeClr val="tx1"/>
                </a:solidFill>
                <a:effectLst>
                  <a:outerShdw blurRad="38100" dist="19050" dir="2700000" algn="tl" rotWithShape="0">
                    <a:schemeClr val="dk1">
                      <a:alpha val="40000"/>
                    </a:schemeClr>
                  </a:outerShdw>
                </a:effectLst>
              </a:rPr>
              <a:t>Guainía</a:t>
            </a:r>
          </a:p>
        </p:txBody>
      </p:sp>
      <p:sp>
        <p:nvSpPr>
          <p:cNvPr id="3" name="Título 2"/>
          <p:cNvSpPr>
            <a:spLocks noGrp="1"/>
          </p:cNvSpPr>
          <p:nvPr>
            <p:ph type="title"/>
          </p:nvPr>
        </p:nvSpPr>
        <p:spPr>
          <a:xfrm>
            <a:off x="333735" y="923716"/>
            <a:ext cx="11082337" cy="807690"/>
          </a:xfrm>
        </p:spPr>
        <p:txBody>
          <a:bodyPr>
            <a:normAutofit/>
          </a:bodyPr>
          <a:lstStyle/>
          <a:p>
            <a:pPr algn="ctr"/>
            <a:r>
              <a:rPr lang="es-CO" sz="2800" b="1" dirty="0">
                <a:latin typeface="Arial" panose="020B0604020202020204" pitchFamily="34" charset="0"/>
                <a:ea typeface="+mn-ea"/>
                <a:cs typeface="Arial" panose="020B0604020202020204" pitchFamily="34" charset="0"/>
              </a:rPr>
              <a:t>PRINCIPALES ZONAS PRODUCTORAS 2023</a:t>
            </a:r>
          </a:p>
        </p:txBody>
      </p:sp>
      <p:sp>
        <p:nvSpPr>
          <p:cNvPr id="112" name="Rectángulo 111"/>
          <p:cNvSpPr/>
          <p:nvPr/>
        </p:nvSpPr>
        <p:spPr>
          <a:xfrm>
            <a:off x="168156" y="6538912"/>
            <a:ext cx="1099981" cy="215444"/>
          </a:xfrm>
          <a:prstGeom prst="rect">
            <a:avLst/>
          </a:prstGeom>
          <a:noFill/>
        </p:spPr>
        <p:txBody>
          <a:bodyPr wrap="none" lIns="91440" tIns="45720" rIns="91440" bIns="45720">
            <a:spAutoFit/>
          </a:bodyPr>
          <a:lstStyle/>
          <a:p>
            <a:pPr algn="ctr"/>
            <a:r>
              <a:rPr lang="es-CO" sz="800" b="1" dirty="0">
                <a:latin typeface="Verdana" panose="020B0604030504040204" pitchFamily="34" charset="0"/>
                <a:ea typeface="Verdana" panose="020B0604030504040204" pitchFamily="34" charset="0"/>
                <a:cs typeface="Verdana" panose="020B0604030504040204" pitchFamily="34" charset="0"/>
              </a:rPr>
              <a:t>Fuente: FENAVI</a:t>
            </a:r>
          </a:p>
        </p:txBody>
      </p:sp>
      <p:sp>
        <p:nvSpPr>
          <p:cNvPr id="126" name="Rectángulo 125">
            <a:extLst>
              <a:ext uri="{FF2B5EF4-FFF2-40B4-BE49-F238E27FC236}">
                <a16:creationId xmlns:a16="http://schemas.microsoft.com/office/drawing/2014/main" id="{76EBADE3-0A5C-4563-955A-6858E8F96DF0}"/>
              </a:ext>
            </a:extLst>
          </p:cNvPr>
          <p:cNvSpPr/>
          <p:nvPr/>
        </p:nvSpPr>
        <p:spPr>
          <a:xfrm>
            <a:off x="8456727" y="6413901"/>
            <a:ext cx="3430747" cy="261610"/>
          </a:xfrm>
          <a:prstGeom prst="rect">
            <a:avLst/>
          </a:prstGeom>
          <a:noFill/>
        </p:spPr>
        <p:txBody>
          <a:bodyPr wrap="none" lIns="91440" tIns="45720" rIns="91440" bIns="45720">
            <a:spAutoFit/>
          </a:bodyPr>
          <a:lstStyle/>
          <a:p>
            <a:pPr algn="ctr"/>
            <a:r>
              <a:rPr lang="es-CO" sz="1100" b="1" dirty="0">
                <a:latin typeface="Verdana" panose="020B0604030504040204" pitchFamily="34" charset="0"/>
                <a:ea typeface="Verdana" panose="020B0604030504040204" pitchFamily="34" charset="0"/>
                <a:cs typeface="Verdana" panose="020B0604030504040204" pitchFamily="34" charset="0"/>
              </a:rPr>
              <a:t>Información de pollo y huevos año  2023</a:t>
            </a:r>
          </a:p>
        </p:txBody>
      </p:sp>
      <p:sp>
        <p:nvSpPr>
          <p:cNvPr id="50" name="CuadroTexto 49">
            <a:extLst>
              <a:ext uri="{FF2B5EF4-FFF2-40B4-BE49-F238E27FC236}">
                <a16:creationId xmlns:a16="http://schemas.microsoft.com/office/drawing/2014/main" id="{EC257F1D-1CA8-5781-24CA-8655085CACA0}"/>
              </a:ext>
            </a:extLst>
          </p:cNvPr>
          <p:cNvSpPr txBox="1"/>
          <p:nvPr/>
        </p:nvSpPr>
        <p:spPr>
          <a:xfrm>
            <a:off x="3686585" y="4161337"/>
            <a:ext cx="886807" cy="400110"/>
          </a:xfrm>
          <a:prstGeom prst="rect">
            <a:avLst/>
          </a:prstGeom>
          <a:noFill/>
        </p:spPr>
        <p:txBody>
          <a:bodyPr wrap="square" rtlCol="0">
            <a:spAutoFit/>
          </a:bodyPr>
          <a:lstStyle/>
          <a:p>
            <a:r>
              <a:rPr lang="es-ES" sz="1000" b="1" dirty="0"/>
              <a:t>Valle del Cauca</a:t>
            </a:r>
            <a:endParaRPr lang="es-CO" sz="1000" b="1" dirty="0"/>
          </a:p>
        </p:txBody>
      </p:sp>
      <p:pic>
        <p:nvPicPr>
          <p:cNvPr id="51" name="Picture 2" descr="Colombia Potencia de la Vida: Gobierno lanza nueva imagen y ...">
            <a:extLst>
              <a:ext uri="{FF2B5EF4-FFF2-40B4-BE49-F238E27FC236}">
                <a16:creationId xmlns:a16="http://schemas.microsoft.com/office/drawing/2014/main" id="{71B00DD4-076E-68DE-1985-3741E6237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73" y="168275"/>
            <a:ext cx="1728343" cy="733537"/>
          </a:xfrm>
          <a:prstGeom prst="rect">
            <a:avLst/>
          </a:prstGeom>
          <a:noFill/>
          <a:extLst>
            <a:ext uri="{909E8E84-426E-40DD-AFC4-6F175D3DCCD1}">
              <a14:hiddenFill xmlns:a14="http://schemas.microsoft.com/office/drawing/2010/main">
                <a:solidFill>
                  <a:srgbClr val="FFFFFF"/>
                </a:solidFill>
              </a14:hiddenFill>
            </a:ext>
          </a:extLst>
        </p:spPr>
      </p:pic>
      <p:pic>
        <p:nvPicPr>
          <p:cNvPr id="52" name="Imagen 51">
            <a:extLst>
              <a:ext uri="{FF2B5EF4-FFF2-40B4-BE49-F238E27FC236}">
                <a16:creationId xmlns:a16="http://schemas.microsoft.com/office/drawing/2014/main" id="{91836DE6-B26B-05C6-6102-8961828E958D}"/>
              </a:ext>
            </a:extLst>
          </p:cNvPr>
          <p:cNvPicPr>
            <a:picLocks noChangeAspect="1"/>
          </p:cNvPicPr>
          <p:nvPr/>
        </p:nvPicPr>
        <p:blipFill rotWithShape="1">
          <a:blip r:embed="rId3"/>
          <a:srcRect l="70860" t="44174" r="5573" b="44245"/>
          <a:stretch/>
        </p:blipFill>
        <p:spPr bwMode="auto">
          <a:xfrm>
            <a:off x="9586929" y="274646"/>
            <a:ext cx="1872532" cy="409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068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71462" y="1247617"/>
            <a:ext cx="11121468" cy="612359"/>
          </a:xfrm>
        </p:spPr>
        <p:txBody>
          <a:bodyPr>
            <a:normAutofit/>
          </a:bodyPr>
          <a:lstStyle/>
          <a:p>
            <a:pPr algn="ctr"/>
            <a:r>
              <a:rPr lang="es-CO" sz="2800" b="1" dirty="0">
                <a:latin typeface="Arial" panose="020B0604020202020204" pitchFamily="34" charset="0"/>
                <a:ea typeface="+mn-ea"/>
                <a:cs typeface="Arial" panose="020B0604020202020204" pitchFamily="34" charset="0"/>
              </a:rPr>
              <a:t>PRODUCCION NACIONAL DE POLLO- POR REGION 2023 </a:t>
            </a:r>
          </a:p>
        </p:txBody>
      </p:sp>
      <p:pic>
        <p:nvPicPr>
          <p:cNvPr id="5" name="Gráfico 4">
            <a:extLst>
              <a:ext uri="{FF2B5EF4-FFF2-40B4-BE49-F238E27FC236}">
                <a16:creationId xmlns:a16="http://schemas.microsoft.com/office/drawing/2014/main" id="{4653F890-2F8A-435F-C898-9206B3F25D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6778305"/>
            <a:ext cx="12192000" cy="79695"/>
          </a:xfrm>
          <a:prstGeom prst="rect">
            <a:avLst/>
          </a:prstGeom>
        </p:spPr>
      </p:pic>
      <p:pic>
        <p:nvPicPr>
          <p:cNvPr id="4" name="Picture 2" descr="Colombia Potencia de la Vida: Gobierno lanza nueva imagen y ...">
            <a:extLst>
              <a:ext uri="{FF2B5EF4-FFF2-40B4-BE49-F238E27FC236}">
                <a16:creationId xmlns:a16="http://schemas.microsoft.com/office/drawing/2014/main" id="{ABAA7390-CDDA-599D-7D50-6C1380D5D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064" y="171354"/>
            <a:ext cx="1834978" cy="73353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53DF27C3-8E4A-B8A9-0E46-0846197B1583}"/>
              </a:ext>
            </a:extLst>
          </p:cNvPr>
          <p:cNvPicPr>
            <a:picLocks noChangeAspect="1"/>
          </p:cNvPicPr>
          <p:nvPr/>
        </p:nvPicPr>
        <p:blipFill rotWithShape="1">
          <a:blip r:embed="rId5"/>
          <a:srcRect l="70860" t="44174" r="5573" b="44245"/>
          <a:stretch/>
        </p:blipFill>
        <p:spPr bwMode="auto">
          <a:xfrm>
            <a:off x="9586929" y="409433"/>
            <a:ext cx="1872532" cy="477572"/>
          </a:xfrm>
          <a:prstGeom prst="rect">
            <a:avLst/>
          </a:prstGeom>
          <a:ln>
            <a:noFill/>
          </a:ln>
          <a:extLst>
            <a:ext uri="{53640926-AAD7-44D8-BBD7-CCE9431645EC}">
              <a14:shadowObscured xmlns:a14="http://schemas.microsoft.com/office/drawing/2010/main"/>
            </a:ext>
          </a:extLst>
        </p:spPr>
      </p:pic>
      <p:graphicFrame>
        <p:nvGraphicFramePr>
          <p:cNvPr id="2" name="Tabla 1">
            <a:extLst>
              <a:ext uri="{FF2B5EF4-FFF2-40B4-BE49-F238E27FC236}">
                <a16:creationId xmlns:a16="http://schemas.microsoft.com/office/drawing/2014/main" id="{17C0ABCF-816F-C811-7356-A3E8DB3076F3}"/>
              </a:ext>
            </a:extLst>
          </p:cNvPr>
          <p:cNvGraphicFramePr>
            <a:graphicFrameLocks noGrp="1"/>
          </p:cNvGraphicFramePr>
          <p:nvPr>
            <p:extLst>
              <p:ext uri="{D42A27DB-BD31-4B8C-83A1-F6EECF244321}">
                <p14:modId xmlns:p14="http://schemas.microsoft.com/office/powerpoint/2010/main" val="2614504834"/>
              </p:ext>
            </p:extLst>
          </p:nvPr>
        </p:nvGraphicFramePr>
        <p:xfrm>
          <a:off x="668740" y="2220588"/>
          <a:ext cx="4408227" cy="2986573"/>
        </p:xfrm>
        <a:graphic>
          <a:graphicData uri="http://schemas.openxmlformats.org/drawingml/2006/table">
            <a:tbl>
              <a:tblPr/>
              <a:tblGrid>
                <a:gridCol w="2094872">
                  <a:extLst>
                    <a:ext uri="{9D8B030D-6E8A-4147-A177-3AD203B41FA5}">
                      <a16:colId xmlns:a16="http://schemas.microsoft.com/office/drawing/2014/main" val="1489485998"/>
                    </a:ext>
                  </a:extLst>
                </a:gridCol>
                <a:gridCol w="2313355">
                  <a:extLst>
                    <a:ext uri="{9D8B030D-6E8A-4147-A177-3AD203B41FA5}">
                      <a16:colId xmlns:a16="http://schemas.microsoft.com/office/drawing/2014/main" val="1340290799"/>
                    </a:ext>
                  </a:extLst>
                </a:gridCol>
              </a:tblGrid>
              <a:tr h="313755">
                <a:tc>
                  <a:txBody>
                    <a:bodyPr/>
                    <a:lstStyle/>
                    <a:p>
                      <a:pPr algn="ctr" rtl="0" fontAlgn="b"/>
                      <a:r>
                        <a:rPr lang="es-CO" sz="1800" b="1" i="0" u="none" strike="noStrike" dirty="0">
                          <a:solidFill>
                            <a:srgbClr val="000000"/>
                          </a:solidFill>
                          <a:effectLst/>
                          <a:latin typeface="Calibri" panose="020F0502020204030204" pitchFamily="34" charset="0"/>
                        </a:rPr>
                        <a:t>REGIÓN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b"/>
                      <a:r>
                        <a:rPr lang="es-CO" sz="1800" b="1" i="0" u="none" strike="noStrike" dirty="0">
                          <a:solidFill>
                            <a:srgbClr val="000000"/>
                          </a:solidFill>
                          <a:effectLst/>
                          <a:latin typeface="Calibri" panose="020F0502020204030204" pitchFamily="34" charset="0"/>
                        </a:rPr>
                        <a:t>TONELADAS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32409766"/>
                  </a:ext>
                </a:extLst>
              </a:tr>
              <a:tr h="313755">
                <a:tc>
                  <a:txBody>
                    <a:bodyPr/>
                    <a:lstStyle/>
                    <a:p>
                      <a:pPr algn="ctr" rtl="0" fontAlgn="b"/>
                      <a:r>
                        <a:rPr lang="es-CO" sz="1600" b="0" i="0" u="none" strike="noStrike" dirty="0">
                          <a:solidFill>
                            <a:srgbClr val="000000"/>
                          </a:solidFill>
                          <a:effectLst/>
                          <a:latin typeface="Calibri" panose="020F0502020204030204" pitchFamily="34" charset="0"/>
                        </a:rPr>
                        <a:t>Central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dirty="0">
                          <a:solidFill>
                            <a:srgbClr val="000000"/>
                          </a:solidFill>
                          <a:effectLst/>
                          <a:latin typeface="Calibri" panose="020F0502020204030204" pitchFamily="34" charset="0"/>
                        </a:rPr>
                        <a:t>480.883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763692"/>
                  </a:ext>
                </a:extLst>
              </a:tr>
              <a:tr h="330269">
                <a:tc>
                  <a:txBody>
                    <a:bodyPr/>
                    <a:lstStyle/>
                    <a:p>
                      <a:pPr algn="ctr" rtl="0" fontAlgn="b"/>
                      <a:r>
                        <a:rPr lang="es-CO" sz="1600" b="0" i="0" u="none" strike="noStrike" dirty="0">
                          <a:solidFill>
                            <a:srgbClr val="000000"/>
                          </a:solidFill>
                          <a:effectLst/>
                          <a:latin typeface="Calibri" panose="020F0502020204030204" pitchFamily="34" charset="0"/>
                        </a:rPr>
                        <a:t>Santander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dirty="0">
                          <a:solidFill>
                            <a:srgbClr val="000000"/>
                          </a:solidFill>
                          <a:effectLst/>
                          <a:latin typeface="Calibri" panose="020F0502020204030204" pitchFamily="34" charset="0"/>
                        </a:rPr>
                        <a:t>460.546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698597"/>
                  </a:ext>
                </a:extLst>
              </a:tr>
              <a:tr h="330269">
                <a:tc>
                  <a:txBody>
                    <a:bodyPr/>
                    <a:lstStyle/>
                    <a:p>
                      <a:pPr algn="ctr" rtl="0" fontAlgn="b"/>
                      <a:r>
                        <a:rPr lang="es-CO" sz="1600" b="0" i="0" u="none" strike="noStrike" dirty="0">
                          <a:solidFill>
                            <a:srgbClr val="000000"/>
                          </a:solidFill>
                          <a:effectLst/>
                          <a:latin typeface="Calibri" panose="020F0502020204030204" pitchFamily="34" charset="0"/>
                        </a:rPr>
                        <a:t>Valle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dirty="0">
                          <a:solidFill>
                            <a:srgbClr val="000000"/>
                          </a:solidFill>
                          <a:effectLst/>
                          <a:latin typeface="Calibri" panose="020F0502020204030204" pitchFamily="34" charset="0"/>
                        </a:rPr>
                        <a:t>355.497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081536"/>
                  </a:ext>
                </a:extLst>
              </a:tr>
              <a:tr h="330269">
                <a:tc>
                  <a:txBody>
                    <a:bodyPr/>
                    <a:lstStyle/>
                    <a:p>
                      <a:pPr algn="ctr" rtl="0" fontAlgn="b"/>
                      <a:r>
                        <a:rPr lang="es-CO" sz="1600" b="0" i="0" u="none" strike="noStrike" dirty="0">
                          <a:solidFill>
                            <a:srgbClr val="000000"/>
                          </a:solidFill>
                          <a:effectLst/>
                          <a:latin typeface="Calibri" panose="020F0502020204030204" pitchFamily="34" charset="0"/>
                        </a:rPr>
                        <a:t>Costa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dirty="0">
                          <a:solidFill>
                            <a:srgbClr val="000000"/>
                          </a:solidFill>
                          <a:effectLst/>
                          <a:latin typeface="Calibri" panose="020F0502020204030204" pitchFamily="34" charset="0"/>
                        </a:rPr>
                        <a:t>209.257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61528"/>
                  </a:ext>
                </a:extLst>
              </a:tr>
              <a:tr h="353859">
                <a:tc>
                  <a:txBody>
                    <a:bodyPr/>
                    <a:lstStyle/>
                    <a:p>
                      <a:pPr algn="ctr" rtl="0" fontAlgn="b"/>
                      <a:r>
                        <a:rPr lang="es-CO" sz="1600" b="0" i="0" u="none" strike="noStrike" dirty="0">
                          <a:solidFill>
                            <a:srgbClr val="000000"/>
                          </a:solidFill>
                          <a:effectLst/>
                          <a:latin typeface="Calibri" panose="020F0502020204030204" pitchFamily="34" charset="0"/>
                        </a:rPr>
                        <a:t>Eje Cafetero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dirty="0">
                          <a:solidFill>
                            <a:srgbClr val="000000"/>
                          </a:solidFill>
                          <a:effectLst/>
                          <a:latin typeface="Calibri" panose="020F0502020204030204" pitchFamily="34" charset="0"/>
                        </a:rPr>
                        <a:t>136.587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135692"/>
                  </a:ext>
                </a:extLst>
              </a:tr>
              <a:tr h="342064">
                <a:tc>
                  <a:txBody>
                    <a:bodyPr/>
                    <a:lstStyle/>
                    <a:p>
                      <a:pPr algn="ctr" rtl="0" fontAlgn="b"/>
                      <a:r>
                        <a:rPr lang="es-CO" sz="1600" b="0" i="0" u="none" strike="noStrike" dirty="0">
                          <a:solidFill>
                            <a:srgbClr val="000000"/>
                          </a:solidFill>
                          <a:effectLst/>
                          <a:latin typeface="Calibri" panose="020F0502020204030204" pitchFamily="34" charset="0"/>
                        </a:rPr>
                        <a:t>Antioquia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dirty="0">
                          <a:solidFill>
                            <a:srgbClr val="000000"/>
                          </a:solidFill>
                          <a:effectLst/>
                          <a:latin typeface="Calibri" panose="020F0502020204030204" pitchFamily="34" charset="0"/>
                        </a:rPr>
                        <a:t>101.189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916289"/>
                  </a:ext>
                </a:extLst>
              </a:tr>
              <a:tr h="330269">
                <a:tc>
                  <a:txBody>
                    <a:bodyPr/>
                    <a:lstStyle/>
                    <a:p>
                      <a:pPr algn="ctr" rtl="0" fontAlgn="b"/>
                      <a:r>
                        <a:rPr lang="es-CO" sz="1600" b="0" i="0" u="none" strike="noStrike" dirty="0">
                          <a:solidFill>
                            <a:srgbClr val="000000"/>
                          </a:solidFill>
                          <a:effectLst/>
                          <a:latin typeface="Calibri" panose="020F0502020204030204" pitchFamily="34" charset="0"/>
                        </a:rPr>
                        <a:t>Oriental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dirty="0">
                          <a:solidFill>
                            <a:srgbClr val="000000"/>
                          </a:solidFill>
                          <a:effectLst/>
                          <a:latin typeface="Calibri" panose="020F0502020204030204" pitchFamily="34" charset="0"/>
                        </a:rPr>
                        <a:t>73.121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60333"/>
                  </a:ext>
                </a:extLst>
              </a:tr>
              <a:tr h="342064">
                <a:tc>
                  <a:txBody>
                    <a:bodyPr/>
                    <a:lstStyle/>
                    <a:p>
                      <a:pPr algn="ctr" rtl="0" fontAlgn="b"/>
                      <a:r>
                        <a:rPr lang="es-CO" sz="1800" b="1" i="0" u="none" strike="noStrike" dirty="0">
                          <a:solidFill>
                            <a:srgbClr val="000000"/>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800" b="1" i="0" u="none" strike="noStrike" dirty="0">
                          <a:solidFill>
                            <a:srgbClr val="000000"/>
                          </a:solidFill>
                          <a:effectLst/>
                          <a:latin typeface="Calibri" panose="020F0502020204030204" pitchFamily="34" charset="0"/>
                        </a:rPr>
                        <a:t>1.817.130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7198061"/>
                  </a:ext>
                </a:extLst>
              </a:tr>
            </a:tbl>
          </a:graphicData>
        </a:graphic>
      </p:graphicFrame>
      <p:graphicFrame>
        <p:nvGraphicFramePr>
          <p:cNvPr id="6" name="Gráfico 5">
            <a:extLst>
              <a:ext uri="{FF2B5EF4-FFF2-40B4-BE49-F238E27FC236}">
                <a16:creationId xmlns:a16="http://schemas.microsoft.com/office/drawing/2014/main" id="{C4F949C2-E106-0E27-634A-20FA4A13B7AC}"/>
              </a:ext>
            </a:extLst>
          </p:cNvPr>
          <p:cNvGraphicFramePr>
            <a:graphicFrameLocks/>
          </p:cNvGraphicFramePr>
          <p:nvPr>
            <p:extLst>
              <p:ext uri="{D42A27DB-BD31-4B8C-83A1-F6EECF244321}">
                <p14:modId xmlns:p14="http://schemas.microsoft.com/office/powerpoint/2010/main" val="3974604778"/>
              </p:ext>
            </p:extLst>
          </p:nvPr>
        </p:nvGraphicFramePr>
        <p:xfrm>
          <a:off x="5472753" y="2202703"/>
          <a:ext cx="5663820" cy="3004458"/>
        </p:xfrm>
        <a:graphic>
          <a:graphicData uri="http://schemas.openxmlformats.org/drawingml/2006/chart">
            <c:chart xmlns:c="http://schemas.openxmlformats.org/drawingml/2006/chart" xmlns:r="http://schemas.openxmlformats.org/officeDocument/2006/relationships" r:id="rId6"/>
          </a:graphicData>
        </a:graphic>
      </p:graphicFrame>
      <p:sp>
        <p:nvSpPr>
          <p:cNvPr id="10" name="CuadroTexto 9">
            <a:extLst>
              <a:ext uri="{FF2B5EF4-FFF2-40B4-BE49-F238E27FC236}">
                <a16:creationId xmlns:a16="http://schemas.microsoft.com/office/drawing/2014/main" id="{98ECBF3B-CC95-D948-D49F-98E7C814C50D}"/>
              </a:ext>
            </a:extLst>
          </p:cNvPr>
          <p:cNvSpPr txBox="1"/>
          <p:nvPr/>
        </p:nvSpPr>
        <p:spPr>
          <a:xfrm>
            <a:off x="743197" y="6199569"/>
            <a:ext cx="6096000" cy="253916"/>
          </a:xfrm>
          <a:prstGeom prst="rect">
            <a:avLst/>
          </a:prstGeom>
          <a:noFill/>
        </p:spPr>
        <p:txBody>
          <a:bodyPr wrap="square">
            <a:spAutoFit/>
          </a:bodyPr>
          <a:lstStyle/>
          <a:p>
            <a:r>
              <a:rPr lang="es-ES" sz="1050" b="1" i="1" u="none" strike="noStrike" dirty="0">
                <a:solidFill>
                  <a:srgbClr val="000000"/>
                </a:solidFill>
                <a:effectLst/>
                <a:latin typeface="Arial" panose="020B0604020202020204" pitchFamily="34" charset="0"/>
                <a:cs typeface="Arial" panose="020B0604020202020204" pitchFamily="34" charset="0"/>
              </a:rPr>
              <a:t>Fuente: </a:t>
            </a:r>
            <a:r>
              <a:rPr lang="es-ES" sz="1050" b="1" i="1" dirty="0">
                <a:solidFill>
                  <a:srgbClr val="000000"/>
                </a:solidFill>
                <a:latin typeface="Arial" panose="020B0604020202020204" pitchFamily="34" charset="0"/>
                <a:cs typeface="Arial" panose="020B0604020202020204" pitchFamily="34" charset="0"/>
              </a:rPr>
              <a:t>FENAVI- Fondo Nacional de la Avicultura FONAV. CIERRE 2023</a:t>
            </a:r>
            <a:endParaRPr lang="es-CO"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851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2">
            <a:extLst>
              <a:ext uri="{FF2B5EF4-FFF2-40B4-BE49-F238E27FC236}">
                <a16:creationId xmlns:a16="http://schemas.microsoft.com/office/drawing/2014/main" id="{85B59087-215F-975C-58F7-F864CDC69112}"/>
              </a:ext>
            </a:extLst>
          </p:cNvPr>
          <p:cNvSpPr txBox="1">
            <a:spLocks/>
          </p:cNvSpPr>
          <p:nvPr/>
        </p:nvSpPr>
        <p:spPr>
          <a:xfrm>
            <a:off x="271463" y="1111802"/>
            <a:ext cx="11082337" cy="8076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800" b="1" dirty="0">
                <a:latin typeface="Work Sans Medium" pitchFamily="2" charset="77"/>
                <a:ea typeface="+mn-ea"/>
                <a:cs typeface="+mn-cs"/>
              </a:rPr>
              <a:t>PRODUCCION DE HUEVO POR REGION 2023</a:t>
            </a:r>
            <a:endParaRPr lang="es-CO" sz="2800" dirty="0">
              <a:latin typeface="Work Sans Medium" pitchFamily="2" charset="77"/>
              <a:ea typeface="+mn-ea"/>
              <a:cs typeface="+mn-cs"/>
            </a:endParaRPr>
          </a:p>
        </p:txBody>
      </p:sp>
      <p:graphicFrame>
        <p:nvGraphicFramePr>
          <p:cNvPr id="17" name="Tabla 16">
            <a:extLst>
              <a:ext uri="{FF2B5EF4-FFF2-40B4-BE49-F238E27FC236}">
                <a16:creationId xmlns:a16="http://schemas.microsoft.com/office/drawing/2014/main" id="{F4C55607-2E6C-7C3F-FD7E-9F18573419F5}"/>
              </a:ext>
            </a:extLst>
          </p:cNvPr>
          <p:cNvGraphicFramePr>
            <a:graphicFrameLocks noGrp="1"/>
          </p:cNvGraphicFramePr>
          <p:nvPr>
            <p:extLst>
              <p:ext uri="{D42A27DB-BD31-4B8C-83A1-F6EECF244321}">
                <p14:modId xmlns:p14="http://schemas.microsoft.com/office/powerpoint/2010/main" val="100150744"/>
              </p:ext>
            </p:extLst>
          </p:nvPr>
        </p:nvGraphicFramePr>
        <p:xfrm>
          <a:off x="956518" y="2195308"/>
          <a:ext cx="3739467" cy="3544831"/>
        </p:xfrm>
        <a:graphic>
          <a:graphicData uri="http://schemas.openxmlformats.org/drawingml/2006/table">
            <a:tbl>
              <a:tblPr/>
              <a:tblGrid>
                <a:gridCol w="2199686">
                  <a:extLst>
                    <a:ext uri="{9D8B030D-6E8A-4147-A177-3AD203B41FA5}">
                      <a16:colId xmlns:a16="http://schemas.microsoft.com/office/drawing/2014/main" val="1169321851"/>
                    </a:ext>
                  </a:extLst>
                </a:gridCol>
                <a:gridCol w="1539781">
                  <a:extLst>
                    <a:ext uri="{9D8B030D-6E8A-4147-A177-3AD203B41FA5}">
                      <a16:colId xmlns:a16="http://schemas.microsoft.com/office/drawing/2014/main" val="61854943"/>
                    </a:ext>
                  </a:extLst>
                </a:gridCol>
              </a:tblGrid>
              <a:tr h="391067">
                <a:tc>
                  <a:txBody>
                    <a:bodyPr/>
                    <a:lstStyle/>
                    <a:p>
                      <a:pPr algn="ctr" rtl="0" fontAlgn="b"/>
                      <a:r>
                        <a:rPr lang="es-CO" sz="1600" b="1" i="0" u="none" strike="noStrike" dirty="0">
                          <a:ln>
                            <a:noFill/>
                          </a:ln>
                          <a:solidFill>
                            <a:srgbClr val="000000"/>
                          </a:solidFill>
                          <a:effectLst/>
                          <a:latin typeface="Calibri" panose="020F0502020204030204" pitchFamily="34" charset="0"/>
                        </a:rPr>
                        <a:t>REGIÓN</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CO" sz="1600" b="1" i="0" u="none" strike="noStrike" dirty="0">
                          <a:ln>
                            <a:noFill/>
                          </a:ln>
                          <a:solidFill>
                            <a:srgbClr val="000000"/>
                          </a:solidFill>
                          <a:effectLst/>
                          <a:latin typeface="Calibri" panose="020F0502020204030204" pitchFamily="34" charset="0"/>
                        </a:rPr>
                        <a:t>millones de unidades</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16580"/>
                  </a:ext>
                </a:extLst>
              </a:tr>
              <a:tr h="377582">
                <a:tc>
                  <a:txBody>
                    <a:bodyPr/>
                    <a:lstStyle/>
                    <a:p>
                      <a:pPr algn="l" rtl="0" fontAlgn="b"/>
                      <a:r>
                        <a:rPr lang="es-CO" sz="1600" b="0" i="0" u="none" strike="noStrike">
                          <a:ln>
                            <a:noFill/>
                          </a:ln>
                          <a:solidFill>
                            <a:srgbClr val="000000"/>
                          </a:solidFill>
                          <a:effectLst/>
                          <a:latin typeface="Calibri" panose="020F0502020204030204" pitchFamily="34" charset="0"/>
                        </a:rPr>
                        <a:t>Santander</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s-ES" sz="1600" b="0" i="0" u="none" strike="noStrike" dirty="0">
                          <a:ln>
                            <a:noFill/>
                          </a:ln>
                          <a:solidFill>
                            <a:srgbClr val="000000"/>
                          </a:solidFill>
                          <a:effectLst/>
                          <a:latin typeface="Calibri" panose="020F0502020204030204" pitchFamily="34" charset="0"/>
                        </a:rPr>
                        <a:t>3.486</a:t>
                      </a:r>
                      <a:endParaRPr lang="es-CO" sz="1600" b="0" i="0" u="none" strike="noStrike" dirty="0">
                        <a:ln>
                          <a:noFill/>
                        </a:ln>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99516343"/>
                  </a:ext>
                </a:extLst>
              </a:tr>
              <a:tr h="377582">
                <a:tc>
                  <a:txBody>
                    <a:bodyPr/>
                    <a:lstStyle/>
                    <a:p>
                      <a:pPr algn="l" rtl="0" fontAlgn="b"/>
                      <a:r>
                        <a:rPr lang="es-CO" sz="1600" b="0" i="0" u="none" strike="noStrike" dirty="0">
                          <a:ln>
                            <a:noFill/>
                          </a:ln>
                          <a:solidFill>
                            <a:srgbClr val="000000"/>
                          </a:solidFill>
                          <a:effectLst/>
                          <a:latin typeface="Calibri" panose="020F0502020204030204" pitchFamily="34" charset="0"/>
                        </a:rPr>
                        <a:t>Central</a:t>
                      </a:r>
                    </a:p>
                  </a:txBody>
                  <a:tcPr marL="9525" marR="9525" marT="9525" marB="0" anchor="b">
                    <a:lnL>
                      <a:noFill/>
                    </a:lnL>
                    <a:lnR>
                      <a:noFill/>
                    </a:lnR>
                    <a:lnT>
                      <a:noFill/>
                    </a:lnT>
                    <a:lnB>
                      <a:noFill/>
                    </a:lnB>
                  </a:tcPr>
                </a:tc>
                <a:tc>
                  <a:txBody>
                    <a:bodyPr/>
                    <a:lstStyle/>
                    <a:p>
                      <a:pPr algn="ctr" rtl="0" fontAlgn="b"/>
                      <a:r>
                        <a:rPr lang="es-ES" sz="1600" b="0" i="0" u="none" strike="noStrike" dirty="0">
                          <a:ln>
                            <a:noFill/>
                          </a:ln>
                          <a:solidFill>
                            <a:srgbClr val="000000"/>
                          </a:solidFill>
                          <a:effectLst/>
                          <a:latin typeface="Calibri" panose="020F0502020204030204" pitchFamily="34" charset="0"/>
                        </a:rPr>
                        <a:t>5.298</a:t>
                      </a:r>
                      <a:endParaRPr lang="es-CO" sz="1600" b="0" i="0" u="none" strike="noStrike" dirty="0">
                        <a:ln>
                          <a:noFill/>
                        </a:ln>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173881943"/>
                  </a:ext>
                </a:extLst>
              </a:tr>
              <a:tr h="377582">
                <a:tc>
                  <a:txBody>
                    <a:bodyPr/>
                    <a:lstStyle/>
                    <a:p>
                      <a:pPr algn="l" rtl="0" fontAlgn="b"/>
                      <a:r>
                        <a:rPr lang="es-CO" sz="1600" b="0" i="0" u="none" strike="noStrike">
                          <a:ln>
                            <a:noFill/>
                          </a:ln>
                          <a:solidFill>
                            <a:srgbClr val="000000"/>
                          </a:solidFill>
                          <a:effectLst/>
                          <a:latin typeface="Calibri" panose="020F0502020204030204" pitchFamily="34" charset="0"/>
                        </a:rPr>
                        <a:t>Valle</a:t>
                      </a:r>
                    </a:p>
                  </a:txBody>
                  <a:tcPr marL="9525" marR="9525" marT="9525" marB="0" anchor="b">
                    <a:lnL>
                      <a:noFill/>
                    </a:lnL>
                    <a:lnR>
                      <a:noFill/>
                    </a:lnR>
                    <a:lnT>
                      <a:noFill/>
                    </a:lnT>
                    <a:lnB>
                      <a:noFill/>
                    </a:lnB>
                  </a:tcPr>
                </a:tc>
                <a:tc>
                  <a:txBody>
                    <a:bodyPr/>
                    <a:lstStyle/>
                    <a:p>
                      <a:pPr algn="ctr" rtl="0" fontAlgn="b"/>
                      <a:r>
                        <a:rPr lang="es-ES" sz="1600" b="0" i="0" u="none" strike="noStrike" dirty="0">
                          <a:ln>
                            <a:noFill/>
                          </a:ln>
                          <a:solidFill>
                            <a:srgbClr val="000000"/>
                          </a:solidFill>
                          <a:effectLst/>
                          <a:latin typeface="Calibri" panose="020F0502020204030204" pitchFamily="34" charset="0"/>
                        </a:rPr>
                        <a:t>4.390</a:t>
                      </a:r>
                      <a:endParaRPr lang="es-CO" sz="1600" b="0" i="0" u="none" strike="noStrike" dirty="0">
                        <a:ln>
                          <a:noFill/>
                        </a:ln>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20755326"/>
                  </a:ext>
                </a:extLst>
              </a:tr>
              <a:tr h="377582">
                <a:tc>
                  <a:txBody>
                    <a:bodyPr/>
                    <a:lstStyle/>
                    <a:p>
                      <a:pPr algn="l" rtl="0" fontAlgn="b"/>
                      <a:r>
                        <a:rPr lang="es-CO" sz="1600" b="0" i="0" u="none" strike="noStrike" dirty="0">
                          <a:ln>
                            <a:noFill/>
                          </a:ln>
                          <a:solidFill>
                            <a:srgbClr val="000000"/>
                          </a:solidFill>
                          <a:effectLst/>
                          <a:latin typeface="Calibri" panose="020F0502020204030204" pitchFamily="34" charset="0"/>
                        </a:rPr>
                        <a:t>Costa</a:t>
                      </a:r>
                    </a:p>
                  </a:txBody>
                  <a:tcPr marL="9525" marR="9525" marT="9525" marB="0" anchor="b">
                    <a:lnL>
                      <a:noFill/>
                    </a:lnL>
                    <a:lnR>
                      <a:noFill/>
                    </a:lnR>
                    <a:lnT>
                      <a:noFill/>
                    </a:lnT>
                    <a:lnB>
                      <a:noFill/>
                    </a:lnB>
                  </a:tcPr>
                </a:tc>
                <a:tc>
                  <a:txBody>
                    <a:bodyPr/>
                    <a:lstStyle/>
                    <a:p>
                      <a:pPr algn="ctr" rtl="0" fontAlgn="b"/>
                      <a:r>
                        <a:rPr lang="es-ES" sz="1600" b="0" i="0" u="none" strike="noStrike" dirty="0">
                          <a:ln>
                            <a:noFill/>
                          </a:ln>
                          <a:solidFill>
                            <a:srgbClr val="000000"/>
                          </a:solidFill>
                          <a:effectLst/>
                          <a:latin typeface="Calibri" panose="020F0502020204030204" pitchFamily="34" charset="0"/>
                        </a:rPr>
                        <a:t>653</a:t>
                      </a:r>
                      <a:endParaRPr lang="es-CO" sz="1600" b="0" i="0" u="none" strike="noStrike" dirty="0">
                        <a:ln>
                          <a:noFill/>
                        </a:ln>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76052729"/>
                  </a:ext>
                </a:extLst>
              </a:tr>
              <a:tr h="377582">
                <a:tc>
                  <a:txBody>
                    <a:bodyPr/>
                    <a:lstStyle/>
                    <a:p>
                      <a:pPr algn="l" rtl="0" fontAlgn="b"/>
                      <a:r>
                        <a:rPr lang="es-CO" sz="1600" b="0" i="0" u="none" strike="noStrike">
                          <a:ln>
                            <a:noFill/>
                          </a:ln>
                          <a:solidFill>
                            <a:srgbClr val="000000"/>
                          </a:solidFill>
                          <a:effectLst/>
                          <a:latin typeface="Calibri" panose="020F0502020204030204" pitchFamily="34" charset="0"/>
                        </a:rPr>
                        <a:t>Eje Cafetero</a:t>
                      </a:r>
                    </a:p>
                  </a:txBody>
                  <a:tcPr marL="9525" marR="9525" marT="9525" marB="0" anchor="b">
                    <a:lnL>
                      <a:noFill/>
                    </a:lnL>
                    <a:lnR>
                      <a:noFill/>
                    </a:lnR>
                    <a:lnT>
                      <a:noFill/>
                    </a:lnT>
                    <a:lnB>
                      <a:noFill/>
                    </a:lnB>
                  </a:tcPr>
                </a:tc>
                <a:tc>
                  <a:txBody>
                    <a:bodyPr/>
                    <a:lstStyle/>
                    <a:p>
                      <a:pPr algn="ctr" rtl="0" fontAlgn="b"/>
                      <a:r>
                        <a:rPr lang="es-ES" sz="1600" b="0" i="0" u="none" strike="noStrike" dirty="0">
                          <a:ln>
                            <a:noFill/>
                          </a:ln>
                          <a:solidFill>
                            <a:srgbClr val="000000"/>
                          </a:solidFill>
                          <a:effectLst/>
                          <a:latin typeface="Calibri" panose="020F0502020204030204" pitchFamily="34" charset="0"/>
                        </a:rPr>
                        <a:t>880</a:t>
                      </a:r>
                      <a:endParaRPr lang="es-CO" sz="1600" b="0" i="0" u="none" strike="noStrike" dirty="0">
                        <a:ln>
                          <a:noFill/>
                        </a:ln>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35558452"/>
                  </a:ext>
                </a:extLst>
              </a:tr>
              <a:tr h="377582">
                <a:tc>
                  <a:txBody>
                    <a:bodyPr/>
                    <a:lstStyle/>
                    <a:p>
                      <a:pPr algn="l" rtl="0" fontAlgn="b"/>
                      <a:r>
                        <a:rPr lang="es-CO" sz="1600" b="0" i="0" u="none" strike="noStrike" dirty="0">
                          <a:ln>
                            <a:noFill/>
                          </a:ln>
                          <a:solidFill>
                            <a:srgbClr val="000000"/>
                          </a:solidFill>
                          <a:effectLst/>
                          <a:latin typeface="Calibri" panose="020F0502020204030204" pitchFamily="34" charset="0"/>
                        </a:rPr>
                        <a:t>Antioquia </a:t>
                      </a:r>
                    </a:p>
                  </a:txBody>
                  <a:tcPr marL="9525" marR="9525" marT="9525" marB="0" anchor="b">
                    <a:lnL>
                      <a:noFill/>
                    </a:lnL>
                    <a:lnR>
                      <a:noFill/>
                    </a:lnR>
                    <a:lnT>
                      <a:noFill/>
                    </a:lnT>
                    <a:lnB>
                      <a:noFill/>
                    </a:lnB>
                  </a:tcPr>
                </a:tc>
                <a:tc>
                  <a:txBody>
                    <a:bodyPr/>
                    <a:lstStyle/>
                    <a:p>
                      <a:pPr algn="ctr" rtl="0" fontAlgn="b"/>
                      <a:r>
                        <a:rPr lang="es-ES" sz="1600" b="0" i="0" u="none" strike="noStrike" dirty="0">
                          <a:ln>
                            <a:noFill/>
                          </a:ln>
                          <a:solidFill>
                            <a:srgbClr val="000000"/>
                          </a:solidFill>
                          <a:effectLst/>
                          <a:latin typeface="Calibri" panose="020F0502020204030204" pitchFamily="34" charset="0"/>
                        </a:rPr>
                        <a:t>1.</a:t>
                      </a:r>
                      <a:r>
                        <a:rPr lang="es-CO" sz="1600" b="0" i="0" u="none" strike="noStrike" dirty="0">
                          <a:ln>
                            <a:noFill/>
                          </a:ln>
                          <a:solidFill>
                            <a:srgbClr val="000000"/>
                          </a:solidFill>
                          <a:effectLst/>
                          <a:latin typeface="Calibri" panose="020F0502020204030204" pitchFamily="34" charset="0"/>
                        </a:rPr>
                        <a:t>815</a:t>
                      </a:r>
                    </a:p>
                  </a:txBody>
                  <a:tcPr marL="9525" marR="9525" marT="9525" marB="0" anchor="b">
                    <a:lnL>
                      <a:noFill/>
                    </a:lnL>
                    <a:lnR>
                      <a:noFill/>
                    </a:lnR>
                    <a:lnT>
                      <a:noFill/>
                    </a:lnT>
                    <a:lnB>
                      <a:noFill/>
                    </a:lnB>
                  </a:tcPr>
                </a:tc>
                <a:extLst>
                  <a:ext uri="{0D108BD9-81ED-4DB2-BD59-A6C34878D82A}">
                    <a16:rowId xmlns:a16="http://schemas.microsoft.com/office/drawing/2014/main" val="1716093591"/>
                  </a:ext>
                </a:extLst>
              </a:tr>
              <a:tr h="391067">
                <a:tc>
                  <a:txBody>
                    <a:bodyPr/>
                    <a:lstStyle/>
                    <a:p>
                      <a:pPr algn="l" rtl="0" fontAlgn="b"/>
                      <a:r>
                        <a:rPr lang="es-CO" sz="1600" b="0" i="0" u="none" strike="noStrike">
                          <a:ln>
                            <a:noFill/>
                          </a:ln>
                          <a:solidFill>
                            <a:srgbClr val="000000"/>
                          </a:solidFill>
                          <a:effectLst/>
                          <a:latin typeface="Calibri" panose="020F0502020204030204" pitchFamily="34" charset="0"/>
                        </a:rPr>
                        <a:t>Oriental</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s-CO" sz="1600" b="0" i="0" u="none" strike="noStrike" dirty="0">
                          <a:ln>
                            <a:noFill/>
                          </a:ln>
                          <a:solidFill>
                            <a:srgbClr val="000000"/>
                          </a:solidFill>
                          <a:effectLst/>
                          <a:latin typeface="Calibri" panose="020F0502020204030204" pitchFamily="34" charset="0"/>
                        </a:rPr>
                        <a:t>342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075123"/>
                  </a:ext>
                </a:extLst>
              </a:tr>
              <a:tr h="391067">
                <a:tc>
                  <a:txBody>
                    <a:bodyPr/>
                    <a:lstStyle/>
                    <a:p>
                      <a:pPr algn="l" rtl="0" fontAlgn="b"/>
                      <a:r>
                        <a:rPr lang="es-CO" sz="1600" b="1" i="0" u="none" strike="noStrike">
                          <a:ln>
                            <a:noFill/>
                          </a:ln>
                          <a:solidFill>
                            <a:srgbClr val="000000"/>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ES" sz="1600" b="1" i="0" u="none" strike="noStrike" dirty="0">
                          <a:ln>
                            <a:noFill/>
                          </a:ln>
                          <a:solidFill>
                            <a:srgbClr val="000000"/>
                          </a:solidFill>
                          <a:effectLst/>
                          <a:latin typeface="Calibri" panose="020F0502020204030204" pitchFamily="34" charset="0"/>
                        </a:rPr>
                        <a:t>1</a:t>
                      </a:r>
                      <a:r>
                        <a:rPr lang="es-CO" sz="1600" b="1" i="0" u="none" strike="noStrike" dirty="0">
                          <a:ln>
                            <a:noFill/>
                          </a:ln>
                          <a:solidFill>
                            <a:srgbClr val="000000"/>
                          </a:solidFill>
                          <a:effectLst/>
                          <a:latin typeface="Calibri" panose="020F0502020204030204" pitchFamily="34" charset="0"/>
                        </a:rPr>
                        <a:t>6.864</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2966"/>
                  </a:ext>
                </a:extLst>
              </a:tr>
            </a:tbl>
          </a:graphicData>
        </a:graphic>
      </p:graphicFrame>
      <p:graphicFrame>
        <p:nvGraphicFramePr>
          <p:cNvPr id="2" name="Gráfico 1">
            <a:extLst>
              <a:ext uri="{FF2B5EF4-FFF2-40B4-BE49-F238E27FC236}">
                <a16:creationId xmlns:a16="http://schemas.microsoft.com/office/drawing/2014/main" id="{2B75F1D0-6F82-164B-45B0-103224B02ECE}"/>
              </a:ext>
            </a:extLst>
          </p:cNvPr>
          <p:cNvGraphicFramePr>
            <a:graphicFrameLocks/>
          </p:cNvGraphicFramePr>
          <p:nvPr>
            <p:extLst>
              <p:ext uri="{D42A27DB-BD31-4B8C-83A1-F6EECF244321}">
                <p14:modId xmlns:p14="http://schemas.microsoft.com/office/powerpoint/2010/main" val="173286407"/>
              </p:ext>
            </p:extLst>
          </p:nvPr>
        </p:nvGraphicFramePr>
        <p:xfrm>
          <a:off x="5362831" y="2176408"/>
          <a:ext cx="6153665" cy="335899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Colombia Potencia de la Vida: Gobierno lanza nueva imagen y ...">
            <a:extLst>
              <a:ext uri="{FF2B5EF4-FFF2-40B4-BE49-F238E27FC236}">
                <a16:creationId xmlns:a16="http://schemas.microsoft.com/office/drawing/2014/main" id="{0D4D598B-1229-0D12-8581-243BE1522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064" y="304112"/>
            <a:ext cx="1807682" cy="80769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D1B11536-21CA-7CEC-C09C-76505D3DEA08}"/>
              </a:ext>
            </a:extLst>
          </p:cNvPr>
          <p:cNvPicPr>
            <a:picLocks noChangeAspect="1"/>
          </p:cNvPicPr>
          <p:nvPr/>
        </p:nvPicPr>
        <p:blipFill rotWithShape="1">
          <a:blip r:embed="rId4"/>
          <a:srcRect l="70860" t="44174" r="5573" b="44245"/>
          <a:stretch/>
        </p:blipFill>
        <p:spPr bwMode="auto">
          <a:xfrm>
            <a:off x="9586929" y="409433"/>
            <a:ext cx="1872532" cy="477572"/>
          </a:xfrm>
          <a:prstGeom prst="rect">
            <a:avLst/>
          </a:prstGeom>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98ECBF3B-CC95-D948-D49F-98E7C814C50D}"/>
              </a:ext>
            </a:extLst>
          </p:cNvPr>
          <p:cNvSpPr txBox="1"/>
          <p:nvPr/>
        </p:nvSpPr>
        <p:spPr>
          <a:xfrm>
            <a:off x="743197" y="6199569"/>
            <a:ext cx="6096000" cy="253916"/>
          </a:xfrm>
          <a:prstGeom prst="rect">
            <a:avLst/>
          </a:prstGeom>
          <a:noFill/>
        </p:spPr>
        <p:txBody>
          <a:bodyPr wrap="square">
            <a:spAutoFit/>
          </a:bodyPr>
          <a:lstStyle/>
          <a:p>
            <a:r>
              <a:rPr lang="es-ES" sz="1050" b="1" i="1" u="none" strike="noStrike" dirty="0">
                <a:solidFill>
                  <a:srgbClr val="000000"/>
                </a:solidFill>
                <a:effectLst/>
                <a:latin typeface="Arial" panose="020B0604020202020204" pitchFamily="34" charset="0"/>
                <a:cs typeface="Arial" panose="020B0604020202020204" pitchFamily="34" charset="0"/>
              </a:rPr>
              <a:t>Fuente: </a:t>
            </a:r>
            <a:r>
              <a:rPr lang="es-ES" sz="1050" b="1" i="1" dirty="0">
                <a:solidFill>
                  <a:srgbClr val="000000"/>
                </a:solidFill>
                <a:latin typeface="Arial" panose="020B0604020202020204" pitchFamily="34" charset="0"/>
                <a:cs typeface="Arial" panose="020B0604020202020204" pitchFamily="34" charset="0"/>
              </a:rPr>
              <a:t>FENAVI- Fondo Nacional de la Avicultura FONAV. CIERRE 2023</a:t>
            </a:r>
            <a:endParaRPr lang="es-CO"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24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94F0737-2510-B696-9F7A-C66BD62F268E}"/>
              </a:ext>
            </a:extLst>
          </p:cNvPr>
          <p:cNvSpPr txBox="1"/>
          <p:nvPr/>
        </p:nvSpPr>
        <p:spPr>
          <a:xfrm>
            <a:off x="399418" y="644613"/>
            <a:ext cx="7830182" cy="1231106"/>
          </a:xfrm>
          <a:prstGeom prst="rect">
            <a:avLst/>
          </a:prstGeom>
          <a:noFill/>
        </p:spPr>
        <p:txBody>
          <a:bodyPr wrap="square" rtlCol="0">
            <a:spAutoFit/>
          </a:bodyPr>
          <a:lstStyle/>
          <a:p>
            <a:r>
              <a:rPr lang="es-CO" sz="2800" b="1" dirty="0">
                <a:latin typeface="Arial" panose="020B0604020202020204" pitchFamily="34" charset="0"/>
                <a:cs typeface="Arial" panose="020B0604020202020204" pitchFamily="34" charset="0"/>
              </a:rPr>
              <a:t>Consumo per cápita de carne de Pollo en Colombia</a:t>
            </a:r>
          </a:p>
          <a:p>
            <a:r>
              <a:rPr lang="es-CO" b="1" dirty="0">
                <a:latin typeface="Arial" panose="020B0604020202020204" pitchFamily="34" charset="0"/>
                <a:cs typeface="Arial" panose="020B0604020202020204" pitchFamily="34" charset="0"/>
              </a:rPr>
              <a:t>Periodo 2010 - 2022</a:t>
            </a:r>
            <a:endParaRPr lang="es-CO" sz="1600" b="1"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42CF349E-B7A5-B85F-D548-D78A1346E441}"/>
              </a:ext>
            </a:extLst>
          </p:cNvPr>
          <p:cNvSpPr txBox="1"/>
          <p:nvPr/>
        </p:nvSpPr>
        <p:spPr>
          <a:xfrm>
            <a:off x="8977745" y="2835086"/>
            <a:ext cx="2897263" cy="1938992"/>
          </a:xfrm>
          <a:prstGeom prst="rect">
            <a:avLst/>
          </a:prstGeom>
          <a:noFill/>
        </p:spPr>
        <p:txBody>
          <a:bodyPr wrap="square" rtlCol="0">
            <a:spAutoFit/>
          </a:bodyPr>
          <a:lstStyle/>
          <a:p>
            <a:pPr algn="just">
              <a:lnSpc>
                <a:spcPct val="150000"/>
              </a:lnSpc>
            </a:pPr>
            <a:r>
              <a:rPr lang="es-CO" sz="1600" dirty="0">
                <a:latin typeface="Arial" panose="020B0604020202020204" pitchFamily="34" charset="0"/>
                <a:cs typeface="Arial" panose="020B0604020202020204" pitchFamily="34" charset="0"/>
              </a:rPr>
              <a:t>El consumo per cápita para el cierre de </a:t>
            </a:r>
            <a:r>
              <a:rPr lang="es-CO" sz="1600" b="1" dirty="0">
                <a:latin typeface="Arial" panose="020B0604020202020204" pitchFamily="34" charset="0"/>
                <a:cs typeface="Arial" panose="020B0604020202020204" pitchFamily="34" charset="0"/>
              </a:rPr>
              <a:t>2023</a:t>
            </a:r>
            <a:r>
              <a:rPr lang="es-CO" sz="1600" dirty="0">
                <a:latin typeface="Arial" panose="020B0604020202020204" pitchFamily="34" charset="0"/>
                <a:cs typeface="Arial" panose="020B0604020202020204" pitchFamily="34" charset="0"/>
              </a:rPr>
              <a:t> fue de </a:t>
            </a:r>
            <a:r>
              <a:rPr lang="es-CO" sz="1600" b="1" dirty="0">
                <a:latin typeface="Arial" panose="020B0604020202020204" pitchFamily="34" charset="0"/>
                <a:cs typeface="Arial" panose="020B0604020202020204" pitchFamily="34" charset="0"/>
              </a:rPr>
              <a:t>35,8 Kg por habitante</a:t>
            </a:r>
            <a:r>
              <a:rPr lang="es-CO" sz="1600" dirty="0">
                <a:latin typeface="Arial" panose="020B0604020202020204" pitchFamily="34" charset="0"/>
                <a:cs typeface="Arial" panose="020B0604020202020204" pitchFamily="34" charset="0"/>
              </a:rPr>
              <a:t>, reflejando un consumo negativo de -2.1% respecto al año 2022.</a:t>
            </a:r>
            <a:endParaRPr lang="es-CO" sz="1600" dirty="0"/>
          </a:p>
        </p:txBody>
      </p:sp>
      <p:pic>
        <p:nvPicPr>
          <p:cNvPr id="4" name="Picture 2" descr="Colombia Potencia de la Vida: Gobierno lanza nueva imagen y ...">
            <a:extLst>
              <a:ext uri="{FF2B5EF4-FFF2-40B4-BE49-F238E27FC236}">
                <a16:creationId xmlns:a16="http://schemas.microsoft.com/office/drawing/2014/main" id="{CC0F5013-2EB3-8242-6E3B-01551D3CA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064" y="0"/>
            <a:ext cx="2285354" cy="64210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BB0936DC-8322-5A6C-9E7D-8C06B2BCA629}"/>
              </a:ext>
            </a:extLst>
          </p:cNvPr>
          <p:cNvPicPr>
            <a:picLocks noChangeAspect="1"/>
          </p:cNvPicPr>
          <p:nvPr/>
        </p:nvPicPr>
        <p:blipFill rotWithShape="1">
          <a:blip r:embed="rId3"/>
          <a:srcRect l="70860" t="44174" r="5573" b="44245"/>
          <a:stretch/>
        </p:blipFill>
        <p:spPr bwMode="auto">
          <a:xfrm>
            <a:off x="9586929" y="409433"/>
            <a:ext cx="1872532" cy="477572"/>
          </a:xfrm>
          <a:prstGeom prst="rect">
            <a:avLst/>
          </a:prstGeom>
          <a:ln>
            <a:noFill/>
          </a:ln>
          <a:extLst>
            <a:ext uri="{53640926-AAD7-44D8-BBD7-CCE9431645EC}">
              <a14:shadowObscured xmlns:a14="http://schemas.microsoft.com/office/drawing/2010/main"/>
            </a:ext>
          </a:extLst>
        </p:spPr>
      </p:pic>
      <p:graphicFrame>
        <p:nvGraphicFramePr>
          <p:cNvPr id="8" name="Gráfico 7"/>
          <p:cNvGraphicFramePr>
            <a:graphicFrameLocks/>
          </p:cNvGraphicFramePr>
          <p:nvPr>
            <p:extLst>
              <p:ext uri="{D42A27DB-BD31-4B8C-83A1-F6EECF244321}">
                <p14:modId xmlns:p14="http://schemas.microsoft.com/office/powerpoint/2010/main" val="630991636"/>
              </p:ext>
            </p:extLst>
          </p:nvPr>
        </p:nvGraphicFramePr>
        <p:xfrm>
          <a:off x="551819" y="2067951"/>
          <a:ext cx="7579307" cy="3601329"/>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98ECBF3B-CC95-D948-D49F-98E7C814C50D}"/>
              </a:ext>
            </a:extLst>
          </p:cNvPr>
          <p:cNvSpPr txBox="1"/>
          <p:nvPr/>
        </p:nvSpPr>
        <p:spPr>
          <a:xfrm>
            <a:off x="743197" y="6199569"/>
            <a:ext cx="6096000" cy="253916"/>
          </a:xfrm>
          <a:prstGeom prst="rect">
            <a:avLst/>
          </a:prstGeom>
          <a:noFill/>
        </p:spPr>
        <p:txBody>
          <a:bodyPr wrap="square">
            <a:spAutoFit/>
          </a:bodyPr>
          <a:lstStyle/>
          <a:p>
            <a:r>
              <a:rPr lang="es-ES" sz="1050" b="1" i="1" u="none" strike="noStrike" dirty="0">
                <a:solidFill>
                  <a:srgbClr val="000000"/>
                </a:solidFill>
                <a:effectLst/>
                <a:latin typeface="Arial" panose="020B0604020202020204" pitchFamily="34" charset="0"/>
                <a:cs typeface="Arial" panose="020B0604020202020204" pitchFamily="34" charset="0"/>
              </a:rPr>
              <a:t>Fuente: </a:t>
            </a:r>
            <a:r>
              <a:rPr lang="es-ES" sz="1050" b="1" i="1" dirty="0">
                <a:solidFill>
                  <a:srgbClr val="000000"/>
                </a:solidFill>
                <a:latin typeface="Arial" panose="020B0604020202020204" pitchFamily="34" charset="0"/>
                <a:cs typeface="Arial" panose="020B0604020202020204" pitchFamily="34" charset="0"/>
              </a:rPr>
              <a:t>FENAVI- Fondo Nacional de la Avicultura FONAV. CIERRE 2023</a:t>
            </a:r>
            <a:endParaRPr lang="es-CO"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88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94F0737-2510-B696-9F7A-C66BD62F268E}"/>
              </a:ext>
            </a:extLst>
          </p:cNvPr>
          <p:cNvSpPr txBox="1"/>
          <p:nvPr/>
        </p:nvSpPr>
        <p:spPr>
          <a:xfrm>
            <a:off x="399418" y="644613"/>
            <a:ext cx="7830182" cy="738664"/>
          </a:xfrm>
          <a:prstGeom prst="rect">
            <a:avLst/>
          </a:prstGeom>
          <a:noFill/>
        </p:spPr>
        <p:txBody>
          <a:bodyPr wrap="square" rtlCol="0">
            <a:spAutoFit/>
          </a:bodyPr>
          <a:lstStyle/>
          <a:p>
            <a:r>
              <a:rPr lang="es-CO" sz="2400" b="1" dirty="0">
                <a:latin typeface="Arial" panose="020B0604020202020204" pitchFamily="34" charset="0"/>
                <a:cs typeface="Arial" panose="020B0604020202020204" pitchFamily="34" charset="0"/>
              </a:rPr>
              <a:t>CONSUMO PER CÁPITA DE HUEVO EN COLOMBIA</a:t>
            </a:r>
          </a:p>
          <a:p>
            <a:r>
              <a:rPr lang="es-CO" b="1" dirty="0">
                <a:latin typeface="Arial" panose="020B0604020202020204" pitchFamily="34" charset="0"/>
                <a:cs typeface="Arial" panose="020B0604020202020204" pitchFamily="34" charset="0"/>
              </a:rPr>
              <a:t>Periodo 2010 - 2023</a:t>
            </a:r>
            <a:endParaRPr lang="es-CO" sz="1600" b="1"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42CF349E-B7A5-B85F-D548-D78A1346E441}"/>
              </a:ext>
            </a:extLst>
          </p:cNvPr>
          <p:cNvSpPr txBox="1"/>
          <p:nvPr/>
        </p:nvSpPr>
        <p:spPr>
          <a:xfrm>
            <a:off x="8977745" y="2835086"/>
            <a:ext cx="2897263" cy="1815882"/>
          </a:xfrm>
          <a:prstGeom prst="rect">
            <a:avLst/>
          </a:prstGeom>
          <a:noFill/>
        </p:spPr>
        <p:txBody>
          <a:bodyPr wrap="square" rtlCol="0">
            <a:spAutoFit/>
          </a:bodyPr>
          <a:lstStyle/>
          <a:p>
            <a:pPr algn="just"/>
            <a:r>
              <a:rPr lang="es-CO" sz="1600" dirty="0">
                <a:latin typeface="Arial" panose="020B0604020202020204" pitchFamily="34" charset="0"/>
                <a:cs typeface="Arial" panose="020B0604020202020204" pitchFamily="34" charset="0"/>
              </a:rPr>
              <a:t>El consumo per cápita para el cierre de </a:t>
            </a:r>
            <a:r>
              <a:rPr lang="es-CO" sz="1600" b="1" dirty="0">
                <a:latin typeface="Arial" panose="020B0604020202020204" pitchFamily="34" charset="0"/>
                <a:cs typeface="Arial" panose="020B0604020202020204" pitchFamily="34" charset="0"/>
              </a:rPr>
              <a:t>2023</a:t>
            </a:r>
            <a:r>
              <a:rPr lang="es-CO" sz="1600" dirty="0">
                <a:latin typeface="Arial" panose="020B0604020202020204" pitchFamily="34" charset="0"/>
                <a:cs typeface="Arial" panose="020B0604020202020204" pitchFamily="34" charset="0"/>
              </a:rPr>
              <a:t> fue de </a:t>
            </a:r>
            <a:r>
              <a:rPr lang="es-CO" sz="1600" b="1" dirty="0">
                <a:latin typeface="Arial" panose="020B0604020202020204" pitchFamily="34" charset="0"/>
                <a:cs typeface="Arial" panose="020B0604020202020204" pitchFamily="34" charset="0"/>
              </a:rPr>
              <a:t>325 Unidades por habitante</a:t>
            </a:r>
            <a:r>
              <a:rPr lang="es-CO" sz="1600" dirty="0">
                <a:latin typeface="Arial" panose="020B0604020202020204" pitchFamily="34" charset="0"/>
                <a:cs typeface="Arial" panose="020B0604020202020204" pitchFamily="34" charset="0"/>
              </a:rPr>
              <a:t>, el consumo de 2023 fue de 325 Unidades por habitante reflejando un crecimiento de </a:t>
            </a:r>
            <a:r>
              <a:rPr lang="es-CO" sz="1600" b="1" dirty="0">
                <a:latin typeface="Arial" panose="020B0604020202020204" pitchFamily="34" charset="0"/>
                <a:cs typeface="Arial" panose="020B0604020202020204" pitchFamily="34" charset="0"/>
              </a:rPr>
              <a:t>3,8</a:t>
            </a:r>
            <a:r>
              <a:rPr lang="es-CO" sz="1600" dirty="0">
                <a:latin typeface="Arial" panose="020B0604020202020204" pitchFamily="34" charset="0"/>
                <a:cs typeface="Arial" panose="020B0604020202020204" pitchFamily="34" charset="0"/>
              </a:rPr>
              <a:t>% respecto al año 2022.</a:t>
            </a:r>
            <a:endParaRPr lang="es-CO" sz="1600" dirty="0"/>
          </a:p>
        </p:txBody>
      </p:sp>
      <p:pic>
        <p:nvPicPr>
          <p:cNvPr id="2" name="Picture 2" descr="Colombia Potencia de la Vida: Gobierno lanza nueva imagen y ...">
            <a:extLst>
              <a:ext uri="{FF2B5EF4-FFF2-40B4-BE49-F238E27FC236}">
                <a16:creationId xmlns:a16="http://schemas.microsoft.com/office/drawing/2014/main" id="{FCF29E84-E6CD-95F1-1915-E15BA2228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064" y="0"/>
            <a:ext cx="2285354" cy="64210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576A16ED-2F68-6AB8-0758-A6A51B35CEE3}"/>
              </a:ext>
            </a:extLst>
          </p:cNvPr>
          <p:cNvPicPr>
            <a:picLocks noChangeAspect="1"/>
          </p:cNvPicPr>
          <p:nvPr/>
        </p:nvPicPr>
        <p:blipFill rotWithShape="1">
          <a:blip r:embed="rId3"/>
          <a:srcRect l="70860" t="44174" r="5573" b="44245"/>
          <a:stretch/>
        </p:blipFill>
        <p:spPr bwMode="auto">
          <a:xfrm>
            <a:off x="9586929" y="409433"/>
            <a:ext cx="1872532" cy="477572"/>
          </a:xfrm>
          <a:prstGeom prst="rect">
            <a:avLst/>
          </a:prstGeom>
          <a:ln>
            <a:noFill/>
          </a:ln>
          <a:extLst>
            <a:ext uri="{53640926-AAD7-44D8-BBD7-CCE9431645EC}">
              <a14:shadowObscured xmlns:a14="http://schemas.microsoft.com/office/drawing/2010/main"/>
            </a:ext>
          </a:extLst>
        </p:spPr>
      </p:pic>
      <p:graphicFrame>
        <p:nvGraphicFramePr>
          <p:cNvPr id="8" name="Gráfico 7"/>
          <p:cNvGraphicFramePr>
            <a:graphicFrameLocks/>
          </p:cNvGraphicFramePr>
          <p:nvPr>
            <p:extLst>
              <p:ext uri="{D42A27DB-BD31-4B8C-83A1-F6EECF244321}">
                <p14:modId xmlns:p14="http://schemas.microsoft.com/office/powerpoint/2010/main" val="846246385"/>
              </p:ext>
            </p:extLst>
          </p:nvPr>
        </p:nvGraphicFramePr>
        <p:xfrm>
          <a:off x="1041009" y="1913207"/>
          <a:ext cx="7340991" cy="353099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98ECBF3B-CC95-D948-D49F-98E7C814C50D}"/>
              </a:ext>
            </a:extLst>
          </p:cNvPr>
          <p:cNvSpPr txBox="1"/>
          <p:nvPr/>
        </p:nvSpPr>
        <p:spPr>
          <a:xfrm>
            <a:off x="743197" y="6199569"/>
            <a:ext cx="6096000" cy="253916"/>
          </a:xfrm>
          <a:prstGeom prst="rect">
            <a:avLst/>
          </a:prstGeom>
          <a:noFill/>
        </p:spPr>
        <p:txBody>
          <a:bodyPr wrap="square">
            <a:spAutoFit/>
          </a:bodyPr>
          <a:lstStyle/>
          <a:p>
            <a:r>
              <a:rPr lang="es-ES" sz="1050" b="1" i="1" u="none" strike="noStrike" dirty="0">
                <a:solidFill>
                  <a:srgbClr val="000000"/>
                </a:solidFill>
                <a:effectLst/>
                <a:latin typeface="Arial" panose="020B0604020202020204" pitchFamily="34" charset="0"/>
                <a:cs typeface="Arial" panose="020B0604020202020204" pitchFamily="34" charset="0"/>
              </a:rPr>
              <a:t>Fuente: </a:t>
            </a:r>
            <a:r>
              <a:rPr lang="es-ES" sz="1050" b="1" i="1" dirty="0">
                <a:solidFill>
                  <a:srgbClr val="000000"/>
                </a:solidFill>
                <a:latin typeface="Arial" panose="020B0604020202020204" pitchFamily="34" charset="0"/>
                <a:cs typeface="Arial" panose="020B0604020202020204" pitchFamily="34" charset="0"/>
              </a:rPr>
              <a:t>FENAVI- Fondo Nacional de la Avicultura FONAV. CIERRE 2023</a:t>
            </a:r>
            <a:endParaRPr lang="es-CO" sz="10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30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15256</TotalTime>
  <Words>1950</Words>
  <Application>Microsoft Office PowerPoint</Application>
  <PresentationFormat>Panorámica</PresentationFormat>
  <Paragraphs>546</Paragraphs>
  <Slides>19</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19</vt:i4>
      </vt:variant>
    </vt:vector>
  </HeadingPairs>
  <TitlesOfParts>
    <vt:vector size="31" baseType="lpstr">
      <vt:lpstr>MS Mincho</vt:lpstr>
      <vt:lpstr>Aharoni</vt:lpstr>
      <vt:lpstr>Arial</vt:lpstr>
      <vt:lpstr>Calibri</vt:lpstr>
      <vt:lpstr>Calibri Light</vt:lpstr>
      <vt:lpstr>Cambria</vt:lpstr>
      <vt:lpstr>Helvetica</vt:lpstr>
      <vt:lpstr>Times New Roman</vt:lpstr>
      <vt:lpstr>Verdana</vt:lpstr>
      <vt:lpstr>Wingdings</vt:lpstr>
      <vt:lpstr>Work Sans Medium</vt:lpstr>
      <vt:lpstr>Office Theme</vt:lpstr>
      <vt:lpstr>Presentación de PowerPoint</vt:lpstr>
      <vt:lpstr>Presentación de PowerPoint</vt:lpstr>
      <vt:lpstr>Presentación de PowerPoint</vt:lpstr>
      <vt:lpstr>Presentación de PowerPoint</vt:lpstr>
      <vt:lpstr>PRINCIPALES ZONAS PRODUCTORAS 2023</vt:lpstr>
      <vt:lpstr>PRODUCCION NACIONAL DE POLLO- POR REGION 2023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eduardo cetina pineda</dc:creator>
  <cp:lastModifiedBy>Mauricio Cuestas</cp:lastModifiedBy>
  <cp:revision>173</cp:revision>
  <dcterms:created xsi:type="dcterms:W3CDTF">2022-08-21T22:49:05Z</dcterms:created>
  <dcterms:modified xsi:type="dcterms:W3CDTF">2024-05-30T18:57:23Z</dcterms:modified>
</cp:coreProperties>
</file>