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lvl1pPr algn="ctr" defTabSz="584200">
      <a:defRPr sz="5000">
        <a:latin typeface="+mj-lt"/>
        <a:ea typeface="+mj-ea"/>
        <a:cs typeface="+mj-cs"/>
        <a:sym typeface="Helvetica"/>
      </a:defRPr>
    </a:lvl1pPr>
    <a:lvl2pPr algn="ctr" defTabSz="584200">
      <a:defRPr sz="5000">
        <a:latin typeface="+mj-lt"/>
        <a:ea typeface="+mj-ea"/>
        <a:cs typeface="+mj-cs"/>
        <a:sym typeface="Helvetica"/>
      </a:defRPr>
    </a:lvl2pPr>
    <a:lvl3pPr algn="ctr" defTabSz="584200">
      <a:defRPr sz="5000">
        <a:latin typeface="+mj-lt"/>
        <a:ea typeface="+mj-ea"/>
        <a:cs typeface="+mj-cs"/>
        <a:sym typeface="Helvetica"/>
      </a:defRPr>
    </a:lvl3pPr>
    <a:lvl4pPr algn="ctr" defTabSz="584200">
      <a:defRPr sz="5000">
        <a:latin typeface="+mj-lt"/>
        <a:ea typeface="+mj-ea"/>
        <a:cs typeface="+mj-cs"/>
        <a:sym typeface="Helvetica"/>
      </a:defRPr>
    </a:lvl4pPr>
    <a:lvl5pPr algn="ctr" defTabSz="584200">
      <a:defRPr sz="5000">
        <a:latin typeface="+mj-lt"/>
        <a:ea typeface="+mj-ea"/>
        <a:cs typeface="+mj-cs"/>
        <a:sym typeface="Helvetica"/>
      </a:defRPr>
    </a:lvl5pPr>
    <a:lvl6pPr algn="ctr" defTabSz="584200">
      <a:defRPr sz="5000">
        <a:latin typeface="+mj-lt"/>
        <a:ea typeface="+mj-ea"/>
        <a:cs typeface="+mj-cs"/>
        <a:sym typeface="Helvetica"/>
      </a:defRPr>
    </a:lvl6pPr>
    <a:lvl7pPr algn="ctr" defTabSz="584200">
      <a:defRPr sz="5000">
        <a:latin typeface="+mj-lt"/>
        <a:ea typeface="+mj-ea"/>
        <a:cs typeface="+mj-cs"/>
        <a:sym typeface="Helvetica"/>
      </a:defRPr>
    </a:lvl7pPr>
    <a:lvl8pPr algn="ctr" defTabSz="584200">
      <a:defRPr sz="5000">
        <a:latin typeface="+mj-lt"/>
        <a:ea typeface="+mj-ea"/>
        <a:cs typeface="+mj-cs"/>
        <a:sym typeface="Helvetica"/>
      </a:defRPr>
    </a:lvl8pPr>
    <a:lvl9pPr algn="ctr" defTabSz="584200">
      <a:defRPr sz="5000"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21" Type="http://schemas.openxmlformats.org/officeDocument/2006/relationships/slide" Target="slides/slide14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ustomXml" Target="../customXml/item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4833937" y="0"/>
            <a:ext cx="14716127" cy="6947297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4833937" y="7072310"/>
            <a:ext cx="14716127" cy="664369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4833937" y="2589608"/>
            <a:ext cx="14716127" cy="8858253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4833937" y="11519296"/>
            <a:ext cx="14716127" cy="219670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4387453" y="0"/>
            <a:ext cx="7500940" cy="6500813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4387453" y="6697264"/>
            <a:ext cx="7500940" cy="70187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4387453" y="40715"/>
            <a:ext cx="15609094" cy="42048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Body Level One</a:t>
            </a:r>
            <a:endParaRPr sz="5000"/>
          </a:p>
          <a:p>
            <a:pPr lvl="1">
              <a:defRPr sz="1800"/>
            </a:pPr>
            <a:r>
              <a:rPr sz="5000"/>
              <a:t>Body Level Two</a:t>
            </a:r>
            <a:endParaRPr sz="5000"/>
          </a:p>
          <a:p>
            <a:pPr lvl="2">
              <a:defRPr sz="1800"/>
            </a:pPr>
            <a:r>
              <a:rPr sz="5000"/>
              <a:t>Body Level Three</a:t>
            </a:r>
            <a:endParaRPr sz="5000"/>
          </a:p>
          <a:p>
            <a:pPr lvl="3">
              <a:defRPr sz="1800"/>
            </a:pPr>
            <a:r>
              <a:rPr sz="5000"/>
              <a:t>Body Level Four</a:t>
            </a:r>
            <a:endParaRPr sz="5000"/>
          </a:p>
          <a:p>
            <a:pPr lvl="4">
              <a:defRPr sz="1800"/>
            </a:pPr>
            <a:r>
              <a:rPr sz="5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4387453" y="3661171"/>
            <a:ext cx="7500940" cy="8840394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3200"/>
              </a:spcBef>
              <a:defRPr sz="3800"/>
            </a:lvl1pPr>
            <a:lvl2pPr marL="808263" indent="-465363">
              <a:spcBef>
                <a:spcPts val="3200"/>
              </a:spcBef>
              <a:defRPr sz="3800"/>
            </a:lvl2pPr>
            <a:lvl3pPr marL="1151164" indent="-465363">
              <a:spcBef>
                <a:spcPts val="3200"/>
              </a:spcBef>
              <a:defRPr sz="3800"/>
            </a:lvl3pPr>
            <a:lvl4pPr marL="1494064" indent="-465364">
              <a:spcBef>
                <a:spcPts val="3200"/>
              </a:spcBef>
              <a:defRPr sz="3800"/>
            </a:lvl4pPr>
            <a:lvl5pPr marL="1836964" indent="-465364">
              <a:spcBef>
                <a:spcPts val="3200"/>
              </a:spcBef>
              <a:defRPr sz="3800"/>
            </a:lvl5pPr>
          </a:lstStyle>
          <a:p>
            <a:pPr lvl="0">
              <a:defRPr sz="1800"/>
            </a:pPr>
            <a:r>
              <a:rPr sz="3800"/>
              <a:t>Body Level One</a:t>
            </a:r>
            <a:endParaRPr sz="3800"/>
          </a:p>
          <a:p>
            <a:pPr lvl="1">
              <a:defRPr sz="1800"/>
            </a:pPr>
            <a:r>
              <a:rPr sz="3800"/>
              <a:t>Body Level Two</a:t>
            </a:r>
            <a:endParaRPr sz="3800"/>
          </a:p>
          <a:p>
            <a:pPr lvl="2">
              <a:defRPr sz="1800"/>
            </a:pPr>
            <a:r>
              <a:rPr sz="3800"/>
              <a:t>Body Level Three</a:t>
            </a:r>
            <a:endParaRPr sz="3800"/>
          </a:p>
          <a:p>
            <a:pPr lvl="3">
              <a:defRPr sz="1800"/>
            </a:pPr>
            <a:r>
              <a:rPr sz="3800"/>
              <a:t>Body Level Four</a:t>
            </a:r>
            <a:endParaRPr sz="3800"/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4387453" y="1785935"/>
            <a:ext cx="15609094" cy="1014412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Body Level One</a:t>
            </a:r>
            <a:endParaRPr sz="5000"/>
          </a:p>
          <a:p>
            <a:pPr lvl="1">
              <a:defRPr sz="1800"/>
            </a:pPr>
            <a:r>
              <a:rPr sz="5000"/>
              <a:t>Body Level Two</a:t>
            </a:r>
            <a:endParaRPr sz="5000"/>
          </a:p>
          <a:p>
            <a:pPr lvl="2">
              <a:defRPr sz="1800"/>
            </a:pPr>
            <a:r>
              <a:rPr sz="5000"/>
              <a:t>Body Level Three</a:t>
            </a:r>
            <a:endParaRPr sz="5000"/>
          </a:p>
          <a:p>
            <a:pPr lvl="3">
              <a:defRPr sz="1800"/>
            </a:pPr>
            <a:r>
              <a:rPr sz="5000"/>
              <a:t>Body Level Four</a:t>
            </a:r>
            <a:endParaRPr sz="5000"/>
          </a:p>
          <a:p>
            <a:pPr lvl="4">
              <a:defRPr sz="1800"/>
            </a:pPr>
            <a:r>
              <a:rPr sz="5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5000"/>
              <a:t>Body Level One</a:t>
            </a:r>
            <a:endParaRPr sz="5000"/>
          </a:p>
          <a:p>
            <a:pPr lvl="1">
              <a:defRPr sz="1800"/>
            </a:pPr>
            <a:r>
              <a:rPr sz="5000"/>
              <a:t>Body Level Two</a:t>
            </a:r>
            <a:endParaRPr sz="5000"/>
          </a:p>
          <a:p>
            <a:pPr lvl="2">
              <a:defRPr sz="1800"/>
            </a:pPr>
            <a:r>
              <a:rPr sz="5000"/>
              <a:t>Body Level Three</a:t>
            </a:r>
            <a:endParaRPr sz="5000"/>
          </a:p>
          <a:p>
            <a:pPr lvl="3">
              <a:defRPr sz="1800"/>
            </a:pPr>
            <a:r>
              <a:rPr sz="5000"/>
              <a:t>Body Level Four</a:t>
            </a:r>
            <a:endParaRPr sz="5000"/>
          </a:p>
          <a:p>
            <a:pPr lvl="4">
              <a:defRPr sz="1800"/>
            </a:pPr>
            <a:r>
              <a:rPr sz="50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112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indent="-617361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1pPr>
      <a:lvl2pPr marL="1061859" indent="-617361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2pPr>
      <a:lvl3pPr marL="1506359" indent="-617359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3pPr>
      <a:lvl4pPr marL="1950859" indent="-617359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4pPr>
      <a:lvl5pPr marL="2395359" indent="-617359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5pPr>
      <a:lvl6pPr marL="2839859" indent="-617359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6pPr>
      <a:lvl7pPr marL="3284361" indent="-617359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7pPr>
      <a:lvl8pPr marL="3728861" indent="-617359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8pPr>
      <a:lvl9pPr marL="4173361" indent="-617361" defTabSz="584200">
        <a:spcBef>
          <a:spcPts val="4200"/>
        </a:spcBef>
        <a:buSzPct val="75000"/>
        <a:buChar char="•"/>
        <a:defRPr sz="5000"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962" y="-2679"/>
            <a:ext cx="24627742" cy="13746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4166" y="-19944"/>
            <a:ext cx="24911354" cy="13905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754" y="-25005"/>
            <a:ext cx="24708748" cy="1383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404" y="-12800"/>
            <a:ext cx="24978034" cy="13851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368" y="-55366"/>
            <a:ext cx="25125427" cy="13978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6667" y="-6252"/>
            <a:ext cx="24903682" cy="13855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5100" y="-1205"/>
            <a:ext cx="24801507" cy="13798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786" y="-51495"/>
            <a:ext cx="24891047" cy="13893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9668" y="-74117"/>
            <a:ext cx="25053133" cy="13938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955" y="-54769"/>
            <a:ext cx="24849824" cy="13825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522" y="296"/>
            <a:ext cx="24744738" cy="13812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00" y="-5459"/>
            <a:ext cx="24712532" cy="13839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5589" y="-36017"/>
            <a:ext cx="24986554" cy="13788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8169" y="-27980"/>
            <a:ext cx="24965828" cy="13890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742" y="-50205"/>
            <a:ext cx="24914838" cy="13816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24805"/>
            <a:ext cx="25161902" cy="13884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3584" y="-25103"/>
            <a:ext cx="24946260" cy="13879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B7D99460401F418C2DA73032B9A5DB" ma:contentTypeVersion="0" ma:contentTypeDescription="Crear nuevo documento." ma:contentTypeScope="" ma:versionID="df268d21b8ef7f40e26260d5fb6890fe">
  <xsd:schema xmlns:xsd="http://www.w3.org/2001/XMLSchema" xmlns:xs="http://www.w3.org/2001/XMLSchema" xmlns:p="http://schemas.microsoft.com/office/2006/metadata/properties" xmlns:ns1="http://schemas.microsoft.com/sharepoint/v3" xmlns:ns2="182591e6-0f8c-49be-857d-34c2e2210ef9" targetNamespace="http://schemas.microsoft.com/office/2006/metadata/properties" ma:root="true" ma:fieldsID="eae291be09dde1f9f749ee1fc9a5d484" ns1:_="" ns2:_="">
    <xsd:import namespace="http://schemas.microsoft.com/sharepoint/v3"/>
    <xsd:import namespace="182591e6-0f8c-49be-857d-34c2e2210ef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591e6-0f8c-49be-857d-34c2e2210ef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_dlc_DocId xmlns="182591e6-0f8c-49be-857d-34c2e2210ef9">C6HDPSSWJME2-149-1</_dlc_DocId>
    <_dlc_DocIdUrl xmlns="182591e6-0f8c-49be-857d-34c2e2210ef9">
      <Url>https://www.minagricultura.gov.co/ColombiaSiembra/_layouts/15/DocIdRedir.aspx?ID=C6HDPSSWJME2-149-1</Url>
      <Description>C6HDPSSWJME2-149-1</Description>
    </_dlc_DocIdUrl>
  </documentManagement>
</p:properties>
</file>

<file path=customXml/itemProps1.xml><?xml version="1.0" encoding="utf-8"?>
<ds:datastoreItem xmlns:ds="http://schemas.openxmlformats.org/officeDocument/2006/customXml" ds:itemID="{19E15AC4-116A-42FB-9DA9-A46D242B1D6D}"/>
</file>

<file path=customXml/itemProps2.xml><?xml version="1.0" encoding="utf-8"?>
<ds:datastoreItem xmlns:ds="http://schemas.openxmlformats.org/officeDocument/2006/customXml" ds:itemID="{635E9296-71EC-46A2-8AD7-33306DACEC5D}"/>
</file>

<file path=customXml/itemProps3.xml><?xml version="1.0" encoding="utf-8"?>
<ds:datastoreItem xmlns:ds="http://schemas.openxmlformats.org/officeDocument/2006/customXml" ds:itemID="{AB944481-7AA3-47BF-9EEF-A2CD55C85FD1}"/>
</file>

<file path=customXml/itemProps4.xml><?xml version="1.0" encoding="utf-8"?>
<ds:datastoreItem xmlns:ds="http://schemas.openxmlformats.org/officeDocument/2006/customXml" ds:itemID="{4EFB0EA5-D954-420D-AFA6-D28EF9028711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4a947726-da88-4d53-a9d4-e80c5744fc54</vt:lpwstr>
  </property>
  <property fmtid="{D5CDD505-2E9C-101B-9397-08002B2CF9AE}" pid="3" name="ContentTypeId">
    <vt:lpwstr>0x0101008CB7D99460401F418C2DA73032B9A5DB</vt:lpwstr>
  </property>
</Properties>
</file>